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94" r:id="rId2"/>
  </p:sldMasterIdLst>
  <p:notesMasterIdLst>
    <p:notesMasterId r:id="rId38"/>
  </p:notesMasterIdLst>
  <p:handoutMasterIdLst>
    <p:handoutMasterId r:id="rId39"/>
  </p:handoutMasterIdLst>
  <p:sldIdLst>
    <p:sldId id="256" r:id="rId3"/>
    <p:sldId id="472" r:id="rId4"/>
    <p:sldId id="474" r:id="rId5"/>
    <p:sldId id="453" r:id="rId6"/>
    <p:sldId id="455" r:id="rId7"/>
    <p:sldId id="462" r:id="rId8"/>
    <p:sldId id="456" r:id="rId9"/>
    <p:sldId id="475" r:id="rId10"/>
    <p:sldId id="479" r:id="rId11"/>
    <p:sldId id="480" r:id="rId12"/>
    <p:sldId id="463" r:id="rId13"/>
    <p:sldId id="465" r:id="rId14"/>
    <p:sldId id="492" r:id="rId15"/>
    <p:sldId id="423" r:id="rId16"/>
    <p:sldId id="495" r:id="rId17"/>
    <p:sldId id="496" r:id="rId18"/>
    <p:sldId id="517" r:id="rId19"/>
    <p:sldId id="497" r:id="rId20"/>
    <p:sldId id="498" r:id="rId21"/>
    <p:sldId id="499" r:id="rId22"/>
    <p:sldId id="501" r:id="rId23"/>
    <p:sldId id="502" r:id="rId24"/>
    <p:sldId id="503" r:id="rId25"/>
    <p:sldId id="504" r:id="rId26"/>
    <p:sldId id="505" r:id="rId27"/>
    <p:sldId id="506" r:id="rId28"/>
    <p:sldId id="507" r:id="rId29"/>
    <p:sldId id="508" r:id="rId30"/>
    <p:sldId id="509" r:id="rId31"/>
    <p:sldId id="510" r:id="rId32"/>
    <p:sldId id="511" r:id="rId33"/>
    <p:sldId id="512" r:id="rId34"/>
    <p:sldId id="513" r:id="rId35"/>
    <p:sldId id="514" r:id="rId36"/>
    <p:sldId id="518" r:id="rId37"/>
  </p:sldIdLst>
  <p:sldSz cx="9144000" cy="6858000" type="screen4x3"/>
  <p:notesSz cx="6805613" cy="9939338"/>
  <p:defaultTextStyle>
    <a:defPPr>
      <a:defRPr lang="zh-CN"/>
    </a:defPPr>
    <a:lvl1pPr algn="l" rtl="0" fontAlgn="base">
      <a:spcBef>
        <a:spcPct val="0"/>
      </a:spcBef>
      <a:spcAft>
        <a:spcPct val="0"/>
      </a:spcAft>
      <a:defRPr sz="1600" kern="1200">
        <a:solidFill>
          <a:srgbClr val="FFFFFF"/>
        </a:solidFill>
        <a:latin typeface="Arial" charset="0"/>
        <a:ea typeface="宋体" charset="-122"/>
        <a:cs typeface="+mn-cs"/>
      </a:defRPr>
    </a:lvl1pPr>
    <a:lvl2pPr marL="457200" algn="l" rtl="0" fontAlgn="base">
      <a:spcBef>
        <a:spcPct val="0"/>
      </a:spcBef>
      <a:spcAft>
        <a:spcPct val="0"/>
      </a:spcAft>
      <a:defRPr sz="1600" kern="1200">
        <a:solidFill>
          <a:srgbClr val="FFFFFF"/>
        </a:solidFill>
        <a:latin typeface="Arial" charset="0"/>
        <a:ea typeface="宋体" charset="-122"/>
        <a:cs typeface="+mn-cs"/>
      </a:defRPr>
    </a:lvl2pPr>
    <a:lvl3pPr marL="914400" algn="l" rtl="0" fontAlgn="base">
      <a:spcBef>
        <a:spcPct val="0"/>
      </a:spcBef>
      <a:spcAft>
        <a:spcPct val="0"/>
      </a:spcAft>
      <a:defRPr sz="1600" kern="1200">
        <a:solidFill>
          <a:srgbClr val="FFFFFF"/>
        </a:solidFill>
        <a:latin typeface="Arial" charset="0"/>
        <a:ea typeface="宋体" charset="-122"/>
        <a:cs typeface="+mn-cs"/>
      </a:defRPr>
    </a:lvl3pPr>
    <a:lvl4pPr marL="1371600" algn="l" rtl="0" fontAlgn="base">
      <a:spcBef>
        <a:spcPct val="0"/>
      </a:spcBef>
      <a:spcAft>
        <a:spcPct val="0"/>
      </a:spcAft>
      <a:defRPr sz="1600" kern="1200">
        <a:solidFill>
          <a:srgbClr val="FFFFFF"/>
        </a:solidFill>
        <a:latin typeface="Arial" charset="0"/>
        <a:ea typeface="宋体" charset="-122"/>
        <a:cs typeface="+mn-cs"/>
      </a:defRPr>
    </a:lvl4pPr>
    <a:lvl5pPr marL="1828800" algn="l" rtl="0" fontAlgn="base">
      <a:spcBef>
        <a:spcPct val="0"/>
      </a:spcBef>
      <a:spcAft>
        <a:spcPct val="0"/>
      </a:spcAft>
      <a:defRPr sz="1600" kern="1200">
        <a:solidFill>
          <a:srgbClr val="FFFFFF"/>
        </a:solidFill>
        <a:latin typeface="Arial" charset="0"/>
        <a:ea typeface="宋体" charset="-122"/>
        <a:cs typeface="+mn-cs"/>
      </a:defRPr>
    </a:lvl5pPr>
    <a:lvl6pPr marL="2286000" algn="l" defTabSz="914400" rtl="0" eaLnBrk="1" latinLnBrk="0" hangingPunct="1">
      <a:defRPr sz="1600" kern="1200">
        <a:solidFill>
          <a:srgbClr val="FFFFFF"/>
        </a:solidFill>
        <a:latin typeface="Arial" charset="0"/>
        <a:ea typeface="宋体" charset="-122"/>
        <a:cs typeface="+mn-cs"/>
      </a:defRPr>
    </a:lvl6pPr>
    <a:lvl7pPr marL="2743200" algn="l" defTabSz="914400" rtl="0" eaLnBrk="1" latinLnBrk="0" hangingPunct="1">
      <a:defRPr sz="1600" kern="1200">
        <a:solidFill>
          <a:srgbClr val="FFFFFF"/>
        </a:solidFill>
        <a:latin typeface="Arial" charset="0"/>
        <a:ea typeface="宋体" charset="-122"/>
        <a:cs typeface="+mn-cs"/>
      </a:defRPr>
    </a:lvl7pPr>
    <a:lvl8pPr marL="3200400" algn="l" defTabSz="914400" rtl="0" eaLnBrk="1" latinLnBrk="0" hangingPunct="1">
      <a:defRPr sz="1600" kern="1200">
        <a:solidFill>
          <a:srgbClr val="FFFFFF"/>
        </a:solidFill>
        <a:latin typeface="Arial" charset="0"/>
        <a:ea typeface="宋体" charset="-122"/>
        <a:cs typeface="+mn-cs"/>
      </a:defRPr>
    </a:lvl8pPr>
    <a:lvl9pPr marL="3657600" algn="l" defTabSz="914400" rtl="0" eaLnBrk="1" latinLnBrk="0" hangingPunct="1">
      <a:defRPr sz="1600" kern="1200">
        <a:solidFill>
          <a:srgbClr val="FFFFFF"/>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8C5F"/>
    <a:srgbClr val="608E6C"/>
    <a:srgbClr val="275B37"/>
    <a:srgbClr val="3C905C"/>
    <a:srgbClr val="339966"/>
    <a:srgbClr val="3399FF"/>
    <a:srgbClr val="00CC99"/>
    <a:srgbClr val="97EDD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97830" autoAdjust="0"/>
  </p:normalViewPr>
  <p:slideViewPr>
    <p:cSldViewPr>
      <p:cViewPr varScale="1">
        <p:scale>
          <a:sx n="73" d="100"/>
          <a:sy n="73" d="100"/>
        </p:scale>
        <p:origin x="-3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C85E6-8517-459A-9FAC-C1714411AA00}" type="doc">
      <dgm:prSet loTypeId="urn:microsoft.com/office/officeart/2005/8/layout/gear1" loCatId="cycle" qsTypeId="urn:microsoft.com/office/officeart/2005/8/quickstyle/simple1#1" qsCatId="simple" csTypeId="urn:microsoft.com/office/officeart/2005/8/colors/accent1_2#1" csCatId="accent1" phldr="1"/>
      <dgm:spPr/>
    </dgm:pt>
    <dgm:pt modelId="{F33F5E9B-80AF-4731-9A02-C7F25199CB1C}">
      <dgm:prSet phldrT="[文本]">
        <dgm:style>
          <a:lnRef idx="0">
            <a:schemeClr val="accent4"/>
          </a:lnRef>
          <a:fillRef idx="3">
            <a:schemeClr val="accent4"/>
          </a:fillRef>
          <a:effectRef idx="3">
            <a:schemeClr val="accent4"/>
          </a:effectRef>
          <a:fontRef idx="minor">
            <a:schemeClr val="lt1"/>
          </a:fontRef>
        </dgm:style>
      </dgm:prSet>
      <dgm:spPr/>
      <dgm:t>
        <a:bodyPr/>
        <a:lstStyle/>
        <a:p>
          <a:r>
            <a:rPr lang="ja-JP" altLang="en-US" dirty="0" smtClean="0">
              <a:latin typeface="ＭＳ ゴシック" pitchFamily="49" charset="-128"/>
              <a:ea typeface="ＭＳ ゴシック" pitchFamily="49" charset="-128"/>
            </a:rPr>
            <a:t>認証</a:t>
          </a:r>
          <a:r>
            <a:rPr lang="en-US" altLang="zh-CN"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検査</a:t>
          </a:r>
          <a:r>
            <a:rPr lang="en-US" altLang="zh-CN"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業界組織</a:t>
          </a:r>
          <a:endParaRPr lang="zh-CN" altLang="en-US" dirty="0">
            <a:latin typeface="ＭＳ ゴシック" pitchFamily="49" charset="-128"/>
            <a:ea typeface="ＭＳ ゴシック" pitchFamily="49" charset="-128"/>
          </a:endParaRPr>
        </a:p>
      </dgm:t>
    </dgm:pt>
    <dgm:pt modelId="{DF70EBA3-F264-4055-A32A-06BC6FAC6919}" type="parTrans" cxnId="{1F42BFAA-C5E2-46A0-BDBC-8EBEC99FE0AE}">
      <dgm:prSet/>
      <dgm:spPr/>
      <dgm:t>
        <a:bodyPr/>
        <a:lstStyle/>
        <a:p>
          <a:endParaRPr lang="zh-CN" altLang="en-US"/>
        </a:p>
      </dgm:t>
    </dgm:pt>
    <dgm:pt modelId="{A39933E6-4563-4227-A38F-6419FFE477AD}" type="sibTrans" cxnId="{1F42BFAA-C5E2-46A0-BDBC-8EBEC99FE0AE}">
      <dgm:prSet/>
      <dgm:spPr/>
      <dgm:t>
        <a:bodyPr/>
        <a:lstStyle/>
        <a:p>
          <a:endParaRPr lang="zh-CN" altLang="en-US"/>
        </a:p>
      </dgm:t>
    </dgm:pt>
    <dgm:pt modelId="{CDEEF2EE-AC9F-452D-ABAD-A1F463B7174F}">
      <dgm:prSet phldrT="[文本]">
        <dgm:style>
          <a:lnRef idx="0">
            <a:schemeClr val="dk1"/>
          </a:lnRef>
          <a:fillRef idx="3">
            <a:schemeClr val="dk1"/>
          </a:fillRef>
          <a:effectRef idx="3">
            <a:schemeClr val="dk1"/>
          </a:effectRef>
          <a:fontRef idx="minor">
            <a:schemeClr val="lt1"/>
          </a:fontRef>
        </dgm:style>
      </dgm:prSet>
      <dgm:spPr>
        <a:solidFill>
          <a:srgbClr val="009900"/>
        </a:solidFill>
      </dgm:spPr>
      <dgm:t>
        <a:bodyPr/>
        <a:lstStyle/>
        <a:p>
          <a:r>
            <a:rPr lang="ja-JP" altLang="en-US" dirty="0" smtClean="0">
              <a:latin typeface="ＭＳ ゴシック" pitchFamily="49" charset="-128"/>
              <a:ea typeface="ＭＳ ゴシック" pitchFamily="49" charset="-128"/>
            </a:rPr>
            <a:t>染色企業</a:t>
          </a:r>
          <a:endParaRPr lang="zh-CN" altLang="en-US" dirty="0">
            <a:latin typeface="ＭＳ ゴシック" pitchFamily="49" charset="-128"/>
            <a:ea typeface="ＭＳ ゴシック" pitchFamily="49" charset="-128"/>
          </a:endParaRPr>
        </a:p>
      </dgm:t>
    </dgm:pt>
    <dgm:pt modelId="{E472EA3B-A131-4E8C-9DF0-4FA466DA100E}" type="parTrans" cxnId="{A3F63C66-1A6A-4627-A574-C89726ED8C3E}">
      <dgm:prSet/>
      <dgm:spPr/>
      <dgm:t>
        <a:bodyPr/>
        <a:lstStyle/>
        <a:p>
          <a:endParaRPr lang="zh-CN" altLang="en-US"/>
        </a:p>
      </dgm:t>
    </dgm:pt>
    <dgm:pt modelId="{0B7DB17B-16DB-4D2E-A016-D728BDF552E5}" type="sibTrans" cxnId="{A3F63C66-1A6A-4627-A574-C89726ED8C3E}">
      <dgm:prSet/>
      <dgm:spPr/>
      <dgm:t>
        <a:bodyPr/>
        <a:lstStyle/>
        <a:p>
          <a:endParaRPr lang="zh-CN" altLang="en-US"/>
        </a:p>
      </dgm:t>
    </dgm:pt>
    <dgm:pt modelId="{3FD632E7-A9CC-4CFD-82EA-28CC0026F5BE}">
      <dgm:prSet phldrT="[文本]">
        <dgm:style>
          <a:lnRef idx="0">
            <a:schemeClr val="accent1"/>
          </a:lnRef>
          <a:fillRef idx="3">
            <a:schemeClr val="accent1"/>
          </a:fillRef>
          <a:effectRef idx="3">
            <a:schemeClr val="accent1"/>
          </a:effectRef>
          <a:fontRef idx="minor">
            <a:schemeClr val="lt1"/>
          </a:fontRef>
        </dgm:style>
      </dgm:prSet>
      <dgm:spPr/>
      <dgm:t>
        <a:bodyPr/>
        <a:lstStyle/>
        <a:p>
          <a:r>
            <a:rPr lang="ja-JP" altLang="en-US" dirty="0" smtClean="0"/>
            <a:t>輸出者</a:t>
          </a:r>
          <a:r>
            <a:rPr lang="en-US" altLang="ja-JP" dirty="0" smtClean="0"/>
            <a:t>/</a:t>
          </a:r>
          <a:r>
            <a:rPr lang="ja-JP" altLang="en-US" dirty="0" smtClean="0"/>
            <a:t>輸入者</a:t>
          </a:r>
          <a:r>
            <a:rPr lang="en-US" altLang="zh-CN" dirty="0" smtClean="0"/>
            <a:t>…</a:t>
          </a:r>
          <a:endParaRPr lang="zh-CN" altLang="en-US" dirty="0"/>
        </a:p>
      </dgm:t>
    </dgm:pt>
    <dgm:pt modelId="{858D50F5-EF3F-491A-BF4A-A57C9F1ECC4D}" type="parTrans" cxnId="{BE87592A-D0DF-4920-A632-167D018E05A3}">
      <dgm:prSet/>
      <dgm:spPr/>
      <dgm:t>
        <a:bodyPr/>
        <a:lstStyle/>
        <a:p>
          <a:endParaRPr lang="zh-CN" altLang="en-US"/>
        </a:p>
      </dgm:t>
    </dgm:pt>
    <dgm:pt modelId="{70E6CBA1-4F6D-4A3E-B183-9B0C07C73394}" type="sibTrans" cxnId="{BE87592A-D0DF-4920-A632-167D018E05A3}">
      <dgm:prSet/>
      <dgm:spPr/>
      <dgm:t>
        <a:bodyPr/>
        <a:lstStyle/>
        <a:p>
          <a:endParaRPr lang="zh-CN" altLang="en-US"/>
        </a:p>
      </dgm:t>
    </dgm:pt>
    <dgm:pt modelId="{E543429F-1C63-4DB4-A97A-511B6250FC41}" type="pres">
      <dgm:prSet presAssocID="{2DDC85E6-8517-459A-9FAC-C1714411AA00}" presName="composite" presStyleCnt="0">
        <dgm:presLayoutVars>
          <dgm:chMax val="3"/>
          <dgm:animLvl val="lvl"/>
          <dgm:resizeHandles val="exact"/>
        </dgm:presLayoutVars>
      </dgm:prSet>
      <dgm:spPr/>
    </dgm:pt>
    <dgm:pt modelId="{C41A78F3-6AD4-4649-9625-4C1A23E225F7}" type="pres">
      <dgm:prSet presAssocID="{F33F5E9B-80AF-4731-9A02-C7F25199CB1C}" presName="gear1" presStyleLbl="node1" presStyleIdx="0" presStyleCnt="3">
        <dgm:presLayoutVars>
          <dgm:chMax val="1"/>
          <dgm:bulletEnabled val="1"/>
        </dgm:presLayoutVars>
      </dgm:prSet>
      <dgm:spPr/>
      <dgm:t>
        <a:bodyPr/>
        <a:lstStyle/>
        <a:p>
          <a:endParaRPr lang="zh-CN" altLang="en-US"/>
        </a:p>
      </dgm:t>
    </dgm:pt>
    <dgm:pt modelId="{EF6881A8-0FD5-4A7C-8C74-6EA561DADCA9}" type="pres">
      <dgm:prSet presAssocID="{F33F5E9B-80AF-4731-9A02-C7F25199CB1C}" presName="gear1srcNode" presStyleLbl="node1" presStyleIdx="0" presStyleCnt="3"/>
      <dgm:spPr/>
      <dgm:t>
        <a:bodyPr/>
        <a:lstStyle/>
        <a:p>
          <a:endParaRPr lang="zh-CN" altLang="en-US"/>
        </a:p>
      </dgm:t>
    </dgm:pt>
    <dgm:pt modelId="{C9D0864E-8B57-40B5-9C3E-244E3EFB5608}" type="pres">
      <dgm:prSet presAssocID="{F33F5E9B-80AF-4731-9A02-C7F25199CB1C}" presName="gear1dstNode" presStyleLbl="node1" presStyleIdx="0" presStyleCnt="3"/>
      <dgm:spPr/>
      <dgm:t>
        <a:bodyPr/>
        <a:lstStyle/>
        <a:p>
          <a:endParaRPr lang="zh-CN" altLang="en-US"/>
        </a:p>
      </dgm:t>
    </dgm:pt>
    <dgm:pt modelId="{4EA5211D-520A-45BE-8F88-89BF58C8F081}" type="pres">
      <dgm:prSet presAssocID="{CDEEF2EE-AC9F-452D-ABAD-A1F463B7174F}" presName="gear2" presStyleLbl="node1" presStyleIdx="1" presStyleCnt="3">
        <dgm:presLayoutVars>
          <dgm:chMax val="1"/>
          <dgm:bulletEnabled val="1"/>
        </dgm:presLayoutVars>
      </dgm:prSet>
      <dgm:spPr/>
      <dgm:t>
        <a:bodyPr/>
        <a:lstStyle/>
        <a:p>
          <a:endParaRPr lang="zh-CN" altLang="en-US"/>
        </a:p>
      </dgm:t>
    </dgm:pt>
    <dgm:pt modelId="{6BFA5793-B0D3-48F9-AA56-8CB327143613}" type="pres">
      <dgm:prSet presAssocID="{CDEEF2EE-AC9F-452D-ABAD-A1F463B7174F}" presName="gear2srcNode" presStyleLbl="node1" presStyleIdx="1" presStyleCnt="3"/>
      <dgm:spPr/>
      <dgm:t>
        <a:bodyPr/>
        <a:lstStyle/>
        <a:p>
          <a:endParaRPr lang="zh-CN" altLang="en-US"/>
        </a:p>
      </dgm:t>
    </dgm:pt>
    <dgm:pt modelId="{796DE459-F0D1-4037-BD6E-184E06236186}" type="pres">
      <dgm:prSet presAssocID="{CDEEF2EE-AC9F-452D-ABAD-A1F463B7174F}" presName="gear2dstNode" presStyleLbl="node1" presStyleIdx="1" presStyleCnt="3"/>
      <dgm:spPr/>
      <dgm:t>
        <a:bodyPr/>
        <a:lstStyle/>
        <a:p>
          <a:endParaRPr lang="zh-CN" altLang="en-US"/>
        </a:p>
      </dgm:t>
    </dgm:pt>
    <dgm:pt modelId="{7F851E05-BD40-4468-8A76-675FF40058C1}" type="pres">
      <dgm:prSet presAssocID="{3FD632E7-A9CC-4CFD-82EA-28CC0026F5BE}" presName="gear3" presStyleLbl="node1" presStyleIdx="2" presStyleCnt="3"/>
      <dgm:spPr/>
      <dgm:t>
        <a:bodyPr/>
        <a:lstStyle/>
        <a:p>
          <a:endParaRPr lang="zh-CN" altLang="en-US"/>
        </a:p>
      </dgm:t>
    </dgm:pt>
    <dgm:pt modelId="{CC7FB88C-F5DF-490C-8430-2B523D34AEF2}" type="pres">
      <dgm:prSet presAssocID="{3FD632E7-A9CC-4CFD-82EA-28CC0026F5BE}" presName="gear3tx" presStyleLbl="node1" presStyleIdx="2" presStyleCnt="3">
        <dgm:presLayoutVars>
          <dgm:chMax val="1"/>
          <dgm:bulletEnabled val="1"/>
        </dgm:presLayoutVars>
      </dgm:prSet>
      <dgm:spPr/>
      <dgm:t>
        <a:bodyPr/>
        <a:lstStyle/>
        <a:p>
          <a:endParaRPr lang="zh-CN" altLang="en-US"/>
        </a:p>
      </dgm:t>
    </dgm:pt>
    <dgm:pt modelId="{4AD5442B-DBCA-4B0B-B072-5A2DC9A76824}" type="pres">
      <dgm:prSet presAssocID="{3FD632E7-A9CC-4CFD-82EA-28CC0026F5BE}" presName="gear3srcNode" presStyleLbl="node1" presStyleIdx="2" presStyleCnt="3"/>
      <dgm:spPr/>
      <dgm:t>
        <a:bodyPr/>
        <a:lstStyle/>
        <a:p>
          <a:endParaRPr lang="zh-CN" altLang="en-US"/>
        </a:p>
      </dgm:t>
    </dgm:pt>
    <dgm:pt modelId="{AA6F5D31-1E61-4A3B-AB60-EFE75C6CFFFC}" type="pres">
      <dgm:prSet presAssocID="{3FD632E7-A9CC-4CFD-82EA-28CC0026F5BE}" presName="gear3dstNode" presStyleLbl="node1" presStyleIdx="2" presStyleCnt="3"/>
      <dgm:spPr/>
      <dgm:t>
        <a:bodyPr/>
        <a:lstStyle/>
        <a:p>
          <a:endParaRPr lang="zh-CN" altLang="en-US"/>
        </a:p>
      </dgm:t>
    </dgm:pt>
    <dgm:pt modelId="{D861E158-C467-4A62-BB78-FA35FEEA7299}" type="pres">
      <dgm:prSet presAssocID="{A39933E6-4563-4227-A38F-6419FFE477AD}" presName="connector1" presStyleLbl="sibTrans2D1" presStyleIdx="0" presStyleCnt="3"/>
      <dgm:spPr/>
      <dgm:t>
        <a:bodyPr/>
        <a:lstStyle/>
        <a:p>
          <a:endParaRPr lang="zh-CN" altLang="en-US"/>
        </a:p>
      </dgm:t>
    </dgm:pt>
    <dgm:pt modelId="{9D16BE33-E77F-44DC-9B04-04A9D20247EC}" type="pres">
      <dgm:prSet presAssocID="{0B7DB17B-16DB-4D2E-A016-D728BDF552E5}" presName="connector2" presStyleLbl="sibTrans2D1" presStyleIdx="1" presStyleCnt="3"/>
      <dgm:spPr/>
      <dgm:t>
        <a:bodyPr/>
        <a:lstStyle/>
        <a:p>
          <a:endParaRPr lang="zh-CN" altLang="en-US"/>
        </a:p>
      </dgm:t>
    </dgm:pt>
    <dgm:pt modelId="{75A349C8-6865-45A7-A0D5-EA9D26EDE24D}" type="pres">
      <dgm:prSet presAssocID="{70E6CBA1-4F6D-4A3E-B183-9B0C07C73394}" presName="connector3" presStyleLbl="sibTrans2D1" presStyleIdx="2" presStyleCnt="3"/>
      <dgm:spPr/>
      <dgm:t>
        <a:bodyPr/>
        <a:lstStyle/>
        <a:p>
          <a:endParaRPr lang="zh-CN" altLang="en-US"/>
        </a:p>
      </dgm:t>
    </dgm:pt>
  </dgm:ptLst>
  <dgm:cxnLst>
    <dgm:cxn modelId="{B56CDEC6-AB08-470C-9F52-57E5D2692A15}" type="presOf" srcId="{3FD632E7-A9CC-4CFD-82EA-28CC0026F5BE}" destId="{7F851E05-BD40-4468-8A76-675FF40058C1}" srcOrd="0" destOrd="0" presId="urn:microsoft.com/office/officeart/2005/8/layout/gear1"/>
    <dgm:cxn modelId="{BE87592A-D0DF-4920-A632-167D018E05A3}" srcId="{2DDC85E6-8517-459A-9FAC-C1714411AA00}" destId="{3FD632E7-A9CC-4CFD-82EA-28CC0026F5BE}" srcOrd="2" destOrd="0" parTransId="{858D50F5-EF3F-491A-BF4A-A57C9F1ECC4D}" sibTransId="{70E6CBA1-4F6D-4A3E-B183-9B0C07C73394}"/>
    <dgm:cxn modelId="{A2C3210F-6FFD-4E5F-B3B7-C330D44E232A}" type="presOf" srcId="{3FD632E7-A9CC-4CFD-82EA-28CC0026F5BE}" destId="{4AD5442B-DBCA-4B0B-B072-5A2DC9A76824}" srcOrd="2" destOrd="0" presId="urn:microsoft.com/office/officeart/2005/8/layout/gear1"/>
    <dgm:cxn modelId="{215AE4D9-5F58-4240-837B-3A0F670636BA}" type="presOf" srcId="{F33F5E9B-80AF-4731-9A02-C7F25199CB1C}" destId="{C9D0864E-8B57-40B5-9C3E-244E3EFB5608}" srcOrd="2" destOrd="0" presId="urn:microsoft.com/office/officeart/2005/8/layout/gear1"/>
    <dgm:cxn modelId="{B0B78292-2031-45B0-9D4C-9147982ED731}" type="presOf" srcId="{CDEEF2EE-AC9F-452D-ABAD-A1F463B7174F}" destId="{796DE459-F0D1-4037-BD6E-184E06236186}" srcOrd="2" destOrd="0" presId="urn:microsoft.com/office/officeart/2005/8/layout/gear1"/>
    <dgm:cxn modelId="{CF445952-3CFC-4023-BF1D-4F5A78C072F6}" type="presOf" srcId="{2DDC85E6-8517-459A-9FAC-C1714411AA00}" destId="{E543429F-1C63-4DB4-A97A-511B6250FC41}" srcOrd="0" destOrd="0" presId="urn:microsoft.com/office/officeart/2005/8/layout/gear1"/>
    <dgm:cxn modelId="{B59A6A3B-A331-4207-89F6-A778D84E4410}" type="presOf" srcId="{3FD632E7-A9CC-4CFD-82EA-28CC0026F5BE}" destId="{AA6F5D31-1E61-4A3B-AB60-EFE75C6CFFFC}" srcOrd="3" destOrd="0" presId="urn:microsoft.com/office/officeart/2005/8/layout/gear1"/>
    <dgm:cxn modelId="{3B3B867C-7F0E-4A8B-9E7F-F04867761222}" type="presOf" srcId="{CDEEF2EE-AC9F-452D-ABAD-A1F463B7174F}" destId="{4EA5211D-520A-45BE-8F88-89BF58C8F081}" srcOrd="0" destOrd="0" presId="urn:microsoft.com/office/officeart/2005/8/layout/gear1"/>
    <dgm:cxn modelId="{5147DFE2-48EE-4C2F-8D7F-BB61D00AAC0C}" type="presOf" srcId="{A39933E6-4563-4227-A38F-6419FFE477AD}" destId="{D861E158-C467-4A62-BB78-FA35FEEA7299}" srcOrd="0" destOrd="0" presId="urn:microsoft.com/office/officeart/2005/8/layout/gear1"/>
    <dgm:cxn modelId="{A3F63C66-1A6A-4627-A574-C89726ED8C3E}" srcId="{2DDC85E6-8517-459A-9FAC-C1714411AA00}" destId="{CDEEF2EE-AC9F-452D-ABAD-A1F463B7174F}" srcOrd="1" destOrd="0" parTransId="{E472EA3B-A131-4E8C-9DF0-4FA466DA100E}" sibTransId="{0B7DB17B-16DB-4D2E-A016-D728BDF552E5}"/>
    <dgm:cxn modelId="{6F4D2EB5-94FF-4E04-9A03-AE5F1D3E7236}" type="presOf" srcId="{0B7DB17B-16DB-4D2E-A016-D728BDF552E5}" destId="{9D16BE33-E77F-44DC-9B04-04A9D20247EC}" srcOrd="0" destOrd="0" presId="urn:microsoft.com/office/officeart/2005/8/layout/gear1"/>
    <dgm:cxn modelId="{6969F832-ACF4-4FD8-8F72-44646F428D20}" type="presOf" srcId="{CDEEF2EE-AC9F-452D-ABAD-A1F463B7174F}" destId="{6BFA5793-B0D3-48F9-AA56-8CB327143613}" srcOrd="1" destOrd="0" presId="urn:microsoft.com/office/officeart/2005/8/layout/gear1"/>
    <dgm:cxn modelId="{1F42BFAA-C5E2-46A0-BDBC-8EBEC99FE0AE}" srcId="{2DDC85E6-8517-459A-9FAC-C1714411AA00}" destId="{F33F5E9B-80AF-4731-9A02-C7F25199CB1C}" srcOrd="0" destOrd="0" parTransId="{DF70EBA3-F264-4055-A32A-06BC6FAC6919}" sibTransId="{A39933E6-4563-4227-A38F-6419FFE477AD}"/>
    <dgm:cxn modelId="{E30FA93C-B043-4B66-8B5E-BAFE12D584DD}" type="presOf" srcId="{70E6CBA1-4F6D-4A3E-B183-9B0C07C73394}" destId="{75A349C8-6865-45A7-A0D5-EA9D26EDE24D}" srcOrd="0" destOrd="0" presId="urn:microsoft.com/office/officeart/2005/8/layout/gear1"/>
    <dgm:cxn modelId="{18E0DDAE-DB45-437D-822B-5A807F721123}" type="presOf" srcId="{F33F5E9B-80AF-4731-9A02-C7F25199CB1C}" destId="{C41A78F3-6AD4-4649-9625-4C1A23E225F7}" srcOrd="0" destOrd="0" presId="urn:microsoft.com/office/officeart/2005/8/layout/gear1"/>
    <dgm:cxn modelId="{41B27003-A0D1-43AA-B095-DB4BF2031312}" type="presOf" srcId="{F33F5E9B-80AF-4731-9A02-C7F25199CB1C}" destId="{EF6881A8-0FD5-4A7C-8C74-6EA561DADCA9}" srcOrd="1" destOrd="0" presId="urn:microsoft.com/office/officeart/2005/8/layout/gear1"/>
    <dgm:cxn modelId="{FF360C49-866F-47C3-B082-381E87FE2A88}" type="presOf" srcId="{3FD632E7-A9CC-4CFD-82EA-28CC0026F5BE}" destId="{CC7FB88C-F5DF-490C-8430-2B523D34AEF2}" srcOrd="1" destOrd="0" presId="urn:microsoft.com/office/officeart/2005/8/layout/gear1"/>
    <dgm:cxn modelId="{7C9529C3-8C81-45C3-92A7-0EDEF44604CE}" type="presParOf" srcId="{E543429F-1C63-4DB4-A97A-511B6250FC41}" destId="{C41A78F3-6AD4-4649-9625-4C1A23E225F7}" srcOrd="0" destOrd="0" presId="urn:microsoft.com/office/officeart/2005/8/layout/gear1"/>
    <dgm:cxn modelId="{FD2A679C-5FE2-467C-9013-0D587F6A68DB}" type="presParOf" srcId="{E543429F-1C63-4DB4-A97A-511B6250FC41}" destId="{EF6881A8-0FD5-4A7C-8C74-6EA561DADCA9}" srcOrd="1" destOrd="0" presId="urn:microsoft.com/office/officeart/2005/8/layout/gear1"/>
    <dgm:cxn modelId="{69C48999-DE67-421E-9068-BF5D2B3C52AE}" type="presParOf" srcId="{E543429F-1C63-4DB4-A97A-511B6250FC41}" destId="{C9D0864E-8B57-40B5-9C3E-244E3EFB5608}" srcOrd="2" destOrd="0" presId="urn:microsoft.com/office/officeart/2005/8/layout/gear1"/>
    <dgm:cxn modelId="{2DFF9494-7F3C-4EBE-AE34-F1EB953C2E50}" type="presParOf" srcId="{E543429F-1C63-4DB4-A97A-511B6250FC41}" destId="{4EA5211D-520A-45BE-8F88-89BF58C8F081}" srcOrd="3" destOrd="0" presId="urn:microsoft.com/office/officeart/2005/8/layout/gear1"/>
    <dgm:cxn modelId="{CBE2653F-D00A-4DC3-9C69-6BE105FA3FCE}" type="presParOf" srcId="{E543429F-1C63-4DB4-A97A-511B6250FC41}" destId="{6BFA5793-B0D3-48F9-AA56-8CB327143613}" srcOrd="4" destOrd="0" presId="urn:microsoft.com/office/officeart/2005/8/layout/gear1"/>
    <dgm:cxn modelId="{26F600C4-B5CB-4F69-BC70-EA8BF9E389EE}" type="presParOf" srcId="{E543429F-1C63-4DB4-A97A-511B6250FC41}" destId="{796DE459-F0D1-4037-BD6E-184E06236186}" srcOrd="5" destOrd="0" presId="urn:microsoft.com/office/officeart/2005/8/layout/gear1"/>
    <dgm:cxn modelId="{10FF95DB-ECA8-4589-9FC7-7650DE4F2E18}" type="presParOf" srcId="{E543429F-1C63-4DB4-A97A-511B6250FC41}" destId="{7F851E05-BD40-4468-8A76-675FF40058C1}" srcOrd="6" destOrd="0" presId="urn:microsoft.com/office/officeart/2005/8/layout/gear1"/>
    <dgm:cxn modelId="{DE24AE85-F738-4108-9F2B-F70DA55EE4CA}" type="presParOf" srcId="{E543429F-1C63-4DB4-A97A-511B6250FC41}" destId="{CC7FB88C-F5DF-490C-8430-2B523D34AEF2}" srcOrd="7" destOrd="0" presId="urn:microsoft.com/office/officeart/2005/8/layout/gear1"/>
    <dgm:cxn modelId="{B2C57CF9-7FCC-40B2-B5A2-6AD3B2774337}" type="presParOf" srcId="{E543429F-1C63-4DB4-A97A-511B6250FC41}" destId="{4AD5442B-DBCA-4B0B-B072-5A2DC9A76824}" srcOrd="8" destOrd="0" presId="urn:microsoft.com/office/officeart/2005/8/layout/gear1"/>
    <dgm:cxn modelId="{9B673707-2599-4AE5-A913-01AA6FBB09E0}" type="presParOf" srcId="{E543429F-1C63-4DB4-A97A-511B6250FC41}" destId="{AA6F5D31-1E61-4A3B-AB60-EFE75C6CFFFC}" srcOrd="9" destOrd="0" presId="urn:microsoft.com/office/officeart/2005/8/layout/gear1"/>
    <dgm:cxn modelId="{35C39F59-D2D7-4D13-B82A-CA2471D17083}" type="presParOf" srcId="{E543429F-1C63-4DB4-A97A-511B6250FC41}" destId="{D861E158-C467-4A62-BB78-FA35FEEA7299}" srcOrd="10" destOrd="0" presId="urn:microsoft.com/office/officeart/2005/8/layout/gear1"/>
    <dgm:cxn modelId="{9270D1A8-4E4E-4124-BE25-7A8FB347AD83}" type="presParOf" srcId="{E543429F-1C63-4DB4-A97A-511B6250FC41}" destId="{9D16BE33-E77F-44DC-9B04-04A9D20247EC}" srcOrd="11" destOrd="0" presId="urn:microsoft.com/office/officeart/2005/8/layout/gear1"/>
    <dgm:cxn modelId="{8CA9AA14-F554-4936-BFDF-BFDEF44AA98B}" type="presParOf" srcId="{E543429F-1C63-4DB4-A97A-511B6250FC41}" destId="{75A349C8-6865-45A7-A0D5-EA9D26EDE24D}"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1A78F3-6AD4-4649-9625-4C1A23E225F7}">
      <dsp:nvSpPr>
        <dsp:cNvPr id="0" name=""/>
        <dsp:cNvSpPr/>
      </dsp:nvSpPr>
      <dsp:spPr>
        <a:xfrm>
          <a:off x="2498677" y="1490565"/>
          <a:ext cx="1821802" cy="1821802"/>
        </a:xfrm>
        <a:prstGeom prst="gear9">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ja-JP" altLang="en-US" sz="1500" kern="1200" dirty="0" smtClean="0">
              <a:latin typeface="ＭＳ ゴシック" pitchFamily="49" charset="-128"/>
              <a:ea typeface="ＭＳ ゴシック" pitchFamily="49" charset="-128"/>
            </a:rPr>
            <a:t>認証</a:t>
          </a:r>
          <a:r>
            <a:rPr lang="en-US" altLang="zh-CN" sz="1500" kern="1200" dirty="0" smtClean="0">
              <a:latin typeface="ＭＳ ゴシック" pitchFamily="49" charset="-128"/>
              <a:ea typeface="ＭＳ ゴシック" pitchFamily="49" charset="-128"/>
            </a:rPr>
            <a:t>/</a:t>
          </a:r>
          <a:r>
            <a:rPr lang="ja-JP" altLang="en-US" sz="1500" kern="1200" dirty="0" smtClean="0">
              <a:latin typeface="ＭＳ ゴシック" pitchFamily="49" charset="-128"/>
              <a:ea typeface="ＭＳ ゴシック" pitchFamily="49" charset="-128"/>
            </a:rPr>
            <a:t>検査</a:t>
          </a:r>
          <a:r>
            <a:rPr lang="en-US" altLang="zh-CN" sz="1500" kern="1200" dirty="0" smtClean="0">
              <a:latin typeface="ＭＳ ゴシック" pitchFamily="49" charset="-128"/>
              <a:ea typeface="ＭＳ ゴシック" pitchFamily="49" charset="-128"/>
            </a:rPr>
            <a:t>/</a:t>
          </a:r>
          <a:r>
            <a:rPr lang="ja-JP" altLang="en-US" sz="1500" kern="1200" dirty="0" smtClean="0">
              <a:latin typeface="ＭＳ ゴシック" pitchFamily="49" charset="-128"/>
              <a:ea typeface="ＭＳ ゴシック" pitchFamily="49" charset="-128"/>
            </a:rPr>
            <a:t>業界組織</a:t>
          </a:r>
          <a:endParaRPr lang="zh-CN" altLang="en-US" sz="1500" kern="1200" dirty="0">
            <a:latin typeface="ＭＳ ゴシック" pitchFamily="49" charset="-128"/>
            <a:ea typeface="ＭＳ ゴシック" pitchFamily="49" charset="-128"/>
          </a:endParaRPr>
        </a:p>
      </dsp:txBody>
      <dsp:txXfrm>
        <a:off x="2498677" y="1490565"/>
        <a:ext cx="1821802" cy="1821802"/>
      </dsp:txXfrm>
    </dsp:sp>
    <dsp:sp modelId="{4EA5211D-520A-45BE-8F88-89BF58C8F081}">
      <dsp:nvSpPr>
        <dsp:cNvPr id="0" name=""/>
        <dsp:cNvSpPr/>
      </dsp:nvSpPr>
      <dsp:spPr>
        <a:xfrm>
          <a:off x="1438719" y="1059957"/>
          <a:ext cx="1324947" cy="1324947"/>
        </a:xfrm>
        <a:prstGeom prst="gear6">
          <a:avLst/>
        </a:prstGeom>
        <a:solidFill>
          <a:srgbClr val="0099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ja-JP" altLang="en-US" sz="1500" kern="1200" dirty="0" smtClean="0">
              <a:latin typeface="ＭＳ ゴシック" pitchFamily="49" charset="-128"/>
              <a:ea typeface="ＭＳ ゴシック" pitchFamily="49" charset="-128"/>
            </a:rPr>
            <a:t>染色企業</a:t>
          </a:r>
          <a:endParaRPr lang="zh-CN" altLang="en-US" sz="1500" kern="1200" dirty="0">
            <a:latin typeface="ＭＳ ゴシック" pitchFamily="49" charset="-128"/>
            <a:ea typeface="ＭＳ ゴシック" pitchFamily="49" charset="-128"/>
          </a:endParaRPr>
        </a:p>
      </dsp:txBody>
      <dsp:txXfrm>
        <a:off x="1438719" y="1059957"/>
        <a:ext cx="1324947" cy="1324947"/>
      </dsp:txXfrm>
    </dsp:sp>
    <dsp:sp modelId="{7F851E05-BD40-4468-8A76-675FF40058C1}">
      <dsp:nvSpPr>
        <dsp:cNvPr id="0" name=""/>
        <dsp:cNvSpPr/>
      </dsp:nvSpPr>
      <dsp:spPr>
        <a:xfrm rot="20700000">
          <a:off x="2180825" y="145879"/>
          <a:ext cx="1298177" cy="1298177"/>
        </a:xfrm>
        <a:prstGeom prst="gear6">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ja-JP" altLang="en-US" sz="1500" kern="1200" dirty="0" smtClean="0"/>
            <a:t>輸出者</a:t>
          </a:r>
          <a:r>
            <a:rPr lang="en-US" altLang="ja-JP" sz="1500" kern="1200" dirty="0" smtClean="0"/>
            <a:t>/</a:t>
          </a:r>
          <a:r>
            <a:rPr lang="ja-JP" altLang="en-US" sz="1500" kern="1200" dirty="0" smtClean="0"/>
            <a:t>輸入者</a:t>
          </a:r>
          <a:r>
            <a:rPr lang="en-US" altLang="zh-CN" sz="1500" kern="1200" dirty="0" smtClean="0"/>
            <a:t>…</a:t>
          </a:r>
          <a:endParaRPr lang="zh-CN" altLang="en-US" sz="1500" kern="1200" dirty="0"/>
        </a:p>
      </dsp:txBody>
      <dsp:txXfrm>
        <a:off x="2465553" y="430607"/>
        <a:ext cx="728720" cy="728720"/>
      </dsp:txXfrm>
    </dsp:sp>
    <dsp:sp modelId="{D861E158-C467-4A62-BB78-FA35FEEA7299}">
      <dsp:nvSpPr>
        <dsp:cNvPr id="0" name=""/>
        <dsp:cNvSpPr/>
      </dsp:nvSpPr>
      <dsp:spPr>
        <a:xfrm>
          <a:off x="2349153" y="1220986"/>
          <a:ext cx="2331907" cy="2331907"/>
        </a:xfrm>
        <a:prstGeom prst="circularArrow">
          <a:avLst>
            <a:gd name="adj1" fmla="val 4688"/>
            <a:gd name="adj2" fmla="val 299029"/>
            <a:gd name="adj3" fmla="val 2490750"/>
            <a:gd name="adj4" fmla="val 1591715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16BE33-E77F-44DC-9B04-04A9D20247EC}">
      <dsp:nvSpPr>
        <dsp:cNvPr id="0" name=""/>
        <dsp:cNvSpPr/>
      </dsp:nvSpPr>
      <dsp:spPr>
        <a:xfrm>
          <a:off x="1204074" y="770581"/>
          <a:ext cx="1694276" cy="169427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A349C8-6865-45A7-A0D5-EA9D26EDE24D}">
      <dsp:nvSpPr>
        <dsp:cNvPr id="0" name=""/>
        <dsp:cNvSpPr/>
      </dsp:nvSpPr>
      <dsp:spPr>
        <a:xfrm>
          <a:off x="1880543" y="-134685"/>
          <a:ext cx="1826770" cy="182677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solidFill>
                  <a:schemeClr val="tx1"/>
                </a:solidFill>
                <a:latin typeface="Arial" charset="0"/>
                <a:ea typeface="宋体" charset="-122"/>
              </a:defRPr>
            </a:lvl1pPr>
          </a:lstStyle>
          <a:p>
            <a:pPr>
              <a:defRPr/>
            </a:pPr>
            <a:endParaRPr lang="zh-CN" altLang="en-US"/>
          </a:p>
        </p:txBody>
      </p:sp>
      <p:sp>
        <p:nvSpPr>
          <p:cNvPr id="3" name="日期占位符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solidFill>
                  <a:schemeClr val="tx1"/>
                </a:solidFill>
                <a:latin typeface="Arial" charset="0"/>
                <a:ea typeface="宋体" charset="-122"/>
              </a:defRPr>
            </a:lvl1pPr>
          </a:lstStyle>
          <a:p>
            <a:pPr>
              <a:defRPr/>
            </a:pPr>
            <a:fld id="{9CBA6D2B-D9B7-46EA-AF1F-D7AECEBFD241}" type="datetimeFigureOut">
              <a:rPr lang="zh-CN" altLang="en-US"/>
              <a:pPr>
                <a:defRPr/>
              </a:pPr>
              <a:t>2011-12-13</a:t>
            </a:fld>
            <a:endParaRPr lang="zh-CN" altLang="en-US"/>
          </a:p>
        </p:txBody>
      </p:sp>
      <p:sp>
        <p:nvSpPr>
          <p:cNvPr id="4" name="页脚占位符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solidFill>
                  <a:schemeClr val="tx1"/>
                </a:solidFill>
                <a:latin typeface="Arial" charset="0"/>
                <a:ea typeface="宋体" charset="-122"/>
              </a:defRPr>
            </a:lvl1pPr>
          </a:lstStyle>
          <a:p>
            <a:pPr>
              <a:defRPr/>
            </a:pPr>
            <a:endParaRPr lang="zh-CN" altLang="en-US"/>
          </a:p>
        </p:txBody>
      </p:sp>
      <p:sp>
        <p:nvSpPr>
          <p:cNvPr id="5" name="灯片编号占位符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solidFill>
                  <a:schemeClr val="tx1"/>
                </a:solidFill>
                <a:latin typeface="Arial" charset="0"/>
                <a:ea typeface="宋体" charset="-122"/>
              </a:defRPr>
            </a:lvl1pPr>
          </a:lstStyle>
          <a:p>
            <a:pPr>
              <a:defRPr/>
            </a:pPr>
            <a:fld id="{10105BBE-5987-4638-B6AD-C59959E00E52}" type="slidenum">
              <a:rPr lang="zh-CN" altLang="en-US"/>
              <a:pPr>
                <a:defRPr/>
              </a:pPr>
              <a:t>&lt;#&gt;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sz="120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54939" y="0"/>
            <a:ext cx="2949099" cy="496967"/>
          </a:xfrm>
          <a:prstGeom prst="rect">
            <a:avLst/>
          </a:prstGeom>
        </p:spPr>
        <p:txBody>
          <a:bodyPr vert="horz" lIns="91440" tIns="45720" rIns="91440" bIns="45720" rtlCol="0"/>
          <a:lstStyle>
            <a:lvl1pPr algn="r" fontAlgn="auto">
              <a:spcBef>
                <a:spcPts val="0"/>
              </a:spcBef>
              <a:spcAft>
                <a:spcPts val="0"/>
              </a:spcAft>
              <a:defRPr sz="1200">
                <a:solidFill>
                  <a:schemeClr val="tx1"/>
                </a:solidFill>
                <a:latin typeface="+mn-lt"/>
                <a:ea typeface="+mn-ea"/>
              </a:defRPr>
            </a:lvl1pPr>
          </a:lstStyle>
          <a:p>
            <a:pPr>
              <a:defRPr/>
            </a:pPr>
            <a:fld id="{E5D44C39-A144-45CE-ABCA-556688AA5782}" type="datetimeFigureOut">
              <a:rPr lang="zh-CN" altLang="en-US"/>
              <a:pPr>
                <a:defRPr/>
              </a:pPr>
              <a:t>2011-12-13</a:t>
            </a:fld>
            <a:endParaRPr lang="zh-CN" altLang="en-US"/>
          </a:p>
        </p:txBody>
      </p:sp>
      <p:sp>
        <p:nvSpPr>
          <p:cNvPr id="4" name="幻灯片图像占位符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0562" y="4721186"/>
            <a:ext cx="5444490" cy="4472702"/>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sz="120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fontAlgn="auto">
              <a:spcBef>
                <a:spcPts val="0"/>
              </a:spcBef>
              <a:spcAft>
                <a:spcPts val="0"/>
              </a:spcAft>
              <a:defRPr sz="1200">
                <a:solidFill>
                  <a:schemeClr val="tx1"/>
                </a:solidFill>
                <a:latin typeface="+mn-lt"/>
                <a:ea typeface="+mn-ea"/>
              </a:defRPr>
            </a:lvl1pPr>
          </a:lstStyle>
          <a:p>
            <a:pPr>
              <a:defRPr/>
            </a:pPr>
            <a:fld id="{2C0F7E00-B2BB-4F1D-B7CC-BF5C122858F7}" type="slidenum">
              <a:rPr lang="zh-CN" altLang="en-US"/>
              <a:pPr>
                <a:defRPr/>
              </a:pPr>
              <a:t>&lt;#&gt;</a:t>
            </a:fld>
            <a:endParaRPr lang="zh-C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2C0F7E00-B2BB-4F1D-B7CC-BF5C122858F7}" type="slidenum">
              <a:rPr lang="zh-CN" altLang="en-US" smtClean="0"/>
              <a:pPr>
                <a:defRPr/>
              </a:pPr>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a:lstStyle/>
          <a:p>
            <a:endParaRPr lang="zh-CN" altLang="en-US" smtClean="0"/>
          </a:p>
        </p:txBody>
      </p:sp>
      <p:sp>
        <p:nvSpPr>
          <p:cNvPr id="4" name="灯片编号占位符 3"/>
          <p:cNvSpPr>
            <a:spLocks noGrp="1"/>
          </p:cNvSpPr>
          <p:nvPr>
            <p:ph type="sldNum" sz="quarter" idx="5"/>
          </p:nvPr>
        </p:nvSpPr>
        <p:spPr/>
        <p:txBody>
          <a:bodyPr/>
          <a:lstStyle/>
          <a:p>
            <a:pPr>
              <a:defRPr/>
            </a:pPr>
            <a:fld id="{597B62DC-DD64-434F-9FF8-E289167BDA6A}" type="slidenum">
              <a:rPr lang="zh-CN" altLang="en-US" smtClean="0"/>
              <a:pPr>
                <a:defRPr/>
              </a:pPr>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bwMode="auto">
          <a:noFill/>
          <a:ln>
            <a:solidFill>
              <a:srgbClr val="000000"/>
            </a:solidFill>
            <a:miter lim="800000"/>
            <a:headEnd/>
            <a:tailEnd/>
          </a:ln>
        </p:spPr>
      </p:sp>
      <p:sp>
        <p:nvSpPr>
          <p:cNvPr id="54274" name="备注占位符 2"/>
          <p:cNvSpPr>
            <a:spLocks noGrp="1"/>
          </p:cNvSpPr>
          <p:nvPr>
            <p:ph type="body" idx="1"/>
          </p:nvPr>
        </p:nvSpPr>
        <p:spPr bwMode="auto">
          <a:noFill/>
        </p:spPr>
        <p:txBody>
          <a:bodyPr/>
          <a:lstStyle/>
          <a:p>
            <a:endParaRPr lang="zh-CN" altLang="en-US" smtClean="0"/>
          </a:p>
        </p:txBody>
      </p:sp>
      <p:sp>
        <p:nvSpPr>
          <p:cNvPr id="4" name="灯片编号占位符 3"/>
          <p:cNvSpPr>
            <a:spLocks noGrp="1"/>
          </p:cNvSpPr>
          <p:nvPr>
            <p:ph type="sldNum" sz="quarter" idx="5"/>
          </p:nvPr>
        </p:nvSpPr>
        <p:spPr/>
        <p:txBody>
          <a:bodyPr/>
          <a:lstStyle/>
          <a:p>
            <a:pPr>
              <a:defRPr/>
            </a:pPr>
            <a:fld id="{92C591A6-0AF1-495A-907E-801618E5E4F2}" type="slidenum">
              <a:rPr lang="zh-CN" altLang="en-US" smtClean="0"/>
              <a:pPr>
                <a:defRPr/>
              </a:pPr>
              <a:t>21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2" name="备注占位符 2"/>
          <p:cNvSpPr>
            <a:spLocks noGrp="1"/>
          </p:cNvSpPr>
          <p:nvPr>
            <p:ph type="body" idx="1"/>
          </p:nvPr>
        </p:nvSpPr>
        <p:spPr bwMode="auto">
          <a:noFill/>
        </p:spPr>
        <p:txBody>
          <a:bodyPr/>
          <a:lstStyle/>
          <a:p>
            <a:r>
              <a:rPr lang="zh-CN" altLang="en-US" smtClean="0"/>
              <a:t>截取白名单资质代码和非白名单工厂，附带检测报告的完整界面</a:t>
            </a:r>
          </a:p>
        </p:txBody>
      </p:sp>
      <p:sp>
        <p:nvSpPr>
          <p:cNvPr id="4" name="灯片编号占位符 3"/>
          <p:cNvSpPr txBox="1">
            <a:spLocks noGrp="1"/>
          </p:cNvSpPr>
          <p:nvPr/>
        </p:nvSpPr>
        <p:spPr>
          <a:xfrm>
            <a:off x="3854939" y="9440646"/>
            <a:ext cx="2949099" cy="496967"/>
          </a:xfrm>
          <a:prstGeom prst="rect">
            <a:avLst/>
          </a:prstGeom>
          <a:noFill/>
        </p:spPr>
        <p:txBody>
          <a:bodyPr anchor="b"/>
          <a:lstStyle/>
          <a:p>
            <a:pPr algn="r" fontAlgn="auto">
              <a:spcBef>
                <a:spcPts val="0"/>
              </a:spcBef>
              <a:spcAft>
                <a:spcPts val="0"/>
              </a:spcAft>
              <a:defRPr/>
            </a:pPr>
            <a:fld id="{E625092F-F608-4599-93FB-C6F7550E22D7}" type="slidenum">
              <a:rPr lang="zh-CN" altLang="en-US" sz="1200">
                <a:solidFill>
                  <a:schemeClr val="tx1"/>
                </a:solidFill>
                <a:latin typeface="+mn-lt"/>
                <a:ea typeface="+mn-ea"/>
              </a:rPr>
              <a:pPr algn="r" fontAlgn="auto">
                <a:spcBef>
                  <a:spcPts val="0"/>
                </a:spcBef>
                <a:spcAft>
                  <a:spcPts val="0"/>
                </a:spcAft>
                <a:defRPr/>
              </a:pPr>
              <a:t>22</a:t>
            </a:fld>
            <a:endParaRPr lang="zh-CN" altLang="en-US" sz="1200">
              <a:solidFill>
                <a:schemeClr val="tx1"/>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0" name="备注占位符 2"/>
          <p:cNvSpPr>
            <a:spLocks noGrp="1"/>
          </p:cNvSpPr>
          <p:nvPr>
            <p:ph type="body" idx="1"/>
          </p:nvPr>
        </p:nvSpPr>
        <p:spPr bwMode="auto">
          <a:noFill/>
        </p:spPr>
        <p:txBody>
          <a:bodyPr/>
          <a:lstStyle/>
          <a:p>
            <a:r>
              <a:rPr lang="zh-CN" altLang="en-US" smtClean="0"/>
              <a:t>截取白名单资质代码和非白名单工厂，附带检测报告的完整界面</a:t>
            </a:r>
          </a:p>
        </p:txBody>
      </p:sp>
      <p:sp>
        <p:nvSpPr>
          <p:cNvPr id="4" name="灯片编号占位符 3"/>
          <p:cNvSpPr txBox="1">
            <a:spLocks noGrp="1"/>
          </p:cNvSpPr>
          <p:nvPr/>
        </p:nvSpPr>
        <p:spPr>
          <a:xfrm>
            <a:off x="3854939" y="9440646"/>
            <a:ext cx="2949099" cy="496967"/>
          </a:xfrm>
          <a:prstGeom prst="rect">
            <a:avLst/>
          </a:prstGeom>
          <a:noFill/>
        </p:spPr>
        <p:txBody>
          <a:bodyPr anchor="b"/>
          <a:lstStyle/>
          <a:p>
            <a:pPr algn="r" fontAlgn="auto">
              <a:spcBef>
                <a:spcPts val="0"/>
              </a:spcBef>
              <a:spcAft>
                <a:spcPts val="0"/>
              </a:spcAft>
              <a:defRPr/>
            </a:pPr>
            <a:fld id="{56ABCB83-B526-4DD0-844B-0A96B45203EE}" type="slidenum">
              <a:rPr lang="zh-CN" altLang="en-US" sz="1200">
                <a:solidFill>
                  <a:schemeClr val="tx1"/>
                </a:solidFill>
                <a:latin typeface="+mn-lt"/>
                <a:ea typeface="+mn-ea"/>
              </a:rPr>
              <a:pPr algn="r" fontAlgn="auto">
                <a:spcBef>
                  <a:spcPts val="0"/>
                </a:spcBef>
                <a:spcAft>
                  <a:spcPts val="0"/>
                </a:spcAft>
                <a:defRPr/>
              </a:pPr>
              <a:t>23</a:t>
            </a:fld>
            <a:endParaRPr lang="zh-CN" altLang="en-US" sz="1200">
              <a:solidFill>
                <a:schemeClr val="tx1"/>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bwMode="auto">
          <a:noFill/>
          <a:ln>
            <a:solidFill>
              <a:srgbClr val="000000"/>
            </a:solidFill>
            <a:miter lim="800000"/>
            <a:headEnd/>
            <a:tailEnd/>
          </a:ln>
        </p:spPr>
      </p:sp>
      <p:sp>
        <p:nvSpPr>
          <p:cNvPr id="61442" name="备注占位符 2"/>
          <p:cNvSpPr>
            <a:spLocks noGrp="1"/>
          </p:cNvSpPr>
          <p:nvPr>
            <p:ph type="body" idx="1"/>
          </p:nvPr>
        </p:nvSpPr>
        <p:spPr bwMode="auto">
          <a:noFill/>
        </p:spPr>
        <p:txBody>
          <a:bodyPr/>
          <a:lstStyle/>
          <a:p>
            <a:endParaRPr lang="zh-CN" altLang="en-US" smtClean="0"/>
          </a:p>
        </p:txBody>
      </p:sp>
      <p:sp>
        <p:nvSpPr>
          <p:cNvPr id="4" name="灯片编号占位符 3"/>
          <p:cNvSpPr>
            <a:spLocks noGrp="1"/>
          </p:cNvSpPr>
          <p:nvPr>
            <p:ph type="sldNum" sz="quarter" idx="5"/>
          </p:nvPr>
        </p:nvSpPr>
        <p:spPr/>
        <p:txBody>
          <a:bodyPr/>
          <a:lstStyle/>
          <a:p>
            <a:pPr>
              <a:defRPr/>
            </a:pPr>
            <a:fld id="{EF8BDA7E-5517-4408-9E93-4175CF45479E}" type="slidenum">
              <a:rPr lang="zh-CN" altLang="en-US" smtClean="0"/>
              <a:pPr>
                <a:defRPr/>
              </a:pPr>
              <a:t>25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TextEdit="1"/>
          </p:cNvSpPr>
          <p:nvPr>
            <p:ph type="sldImg"/>
          </p:nvPr>
        </p:nvSpPr>
        <p:spPr bwMode="auto">
          <a:noFill/>
          <a:ln>
            <a:solidFill>
              <a:srgbClr val="000000"/>
            </a:solidFill>
            <a:miter lim="800000"/>
            <a:headEnd/>
            <a:tailEnd/>
          </a:ln>
        </p:spPr>
      </p:sp>
      <p:sp>
        <p:nvSpPr>
          <p:cNvPr id="65538"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6C204BE3-5C89-4BE1-A728-09598DA362CF}" type="slidenum">
              <a:rPr lang="zh-CN" altLang="en-US" smtClean="0"/>
              <a:pPr>
                <a:defRPr/>
              </a:pPr>
              <a:t>28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TextEdit="1"/>
          </p:cNvSpPr>
          <p:nvPr>
            <p:ph type="sldImg"/>
          </p:nvPr>
        </p:nvSpPr>
        <p:spPr bwMode="auto">
          <a:noFill/>
          <a:ln>
            <a:solidFill>
              <a:srgbClr val="000000"/>
            </a:solidFill>
            <a:miter lim="800000"/>
            <a:headEnd/>
            <a:tailEnd/>
          </a:ln>
        </p:spPr>
      </p:sp>
      <p:sp>
        <p:nvSpPr>
          <p:cNvPr id="68610" name="备注占位符 2"/>
          <p:cNvSpPr>
            <a:spLocks noGrp="1"/>
          </p:cNvSpPr>
          <p:nvPr>
            <p:ph type="body" idx="1"/>
          </p:nvPr>
        </p:nvSpPr>
        <p:spPr bwMode="auto">
          <a:noFill/>
        </p:spPr>
        <p:txBody>
          <a:bodyPr/>
          <a:lstStyle/>
          <a:p>
            <a:endParaRPr lang="zh-CN" altLang="en-US" smtClean="0"/>
          </a:p>
        </p:txBody>
      </p:sp>
      <p:sp>
        <p:nvSpPr>
          <p:cNvPr id="4" name="灯片编号占位符 3"/>
          <p:cNvSpPr>
            <a:spLocks noGrp="1"/>
          </p:cNvSpPr>
          <p:nvPr>
            <p:ph type="sldNum" sz="quarter" idx="5"/>
          </p:nvPr>
        </p:nvSpPr>
        <p:spPr/>
        <p:txBody>
          <a:bodyPr/>
          <a:lstStyle/>
          <a:p>
            <a:pPr>
              <a:defRPr/>
            </a:pPr>
            <a:fld id="{4AABFA48-1B64-4261-930C-E91923751703}" type="slidenum">
              <a:rPr lang="zh-CN" altLang="en-US" smtClean="0"/>
              <a:pPr>
                <a:defRPr/>
              </a:pPr>
              <a:t>30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6" name="备注占位符 2"/>
          <p:cNvSpPr>
            <a:spLocks noGrp="1"/>
          </p:cNvSpPr>
          <p:nvPr>
            <p:ph type="body" idx="1"/>
          </p:nvPr>
        </p:nvSpPr>
        <p:spPr bwMode="auto">
          <a:noFill/>
        </p:spPr>
        <p:txBody>
          <a:bodyPr/>
          <a:lstStyle/>
          <a:p>
            <a:pPr eaLnBrk="1" hangingPunct="1"/>
            <a:endParaRPr lang="zh-CN" altLang="en-US" dirty="0" smtClean="0"/>
          </a:p>
        </p:txBody>
      </p:sp>
      <p:sp>
        <p:nvSpPr>
          <p:cNvPr id="4" name="灯片编号占位符 3"/>
          <p:cNvSpPr>
            <a:spLocks noGrp="1"/>
          </p:cNvSpPr>
          <p:nvPr>
            <p:ph type="sldNum" sz="quarter" idx="5"/>
          </p:nvPr>
        </p:nvSpPr>
        <p:spPr/>
        <p:txBody>
          <a:bodyPr/>
          <a:lstStyle/>
          <a:p>
            <a:pPr>
              <a:defRPr/>
            </a:pPr>
            <a:fld id="{95D22DE2-3A48-4E0A-9F36-2AE2B5F7E718}" type="slidenum">
              <a:rPr lang="zh-CN" altLang="en-US" smtClean="0"/>
              <a:pPr>
                <a:defRPr/>
              </a:pPr>
              <a:t>33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15495A9A-152E-4114-84DB-6C50FDCB70CB}"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BDE289-1BB0-4972-A2C7-D900FF4C5335}" type="slidenum">
              <a:rPr lang="zh-CN" altLang="en-US"/>
              <a:pPr>
                <a:defRPr/>
              </a:pPr>
              <a:t>&lt;#&gt;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D9F9E0E1-CE9F-4C2E-BD73-47B979BF4E47}"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5151F3-CC31-4975-BB70-7862EB435A81}" type="slidenum">
              <a:rPr lang="zh-CN" altLang="en-US"/>
              <a:pPr>
                <a:defRPr/>
              </a:pPr>
              <a:t>&lt;#&gt;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1229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6122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A0A8F378-F026-476B-BEF8-8AC78A83EAA4}"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144C96-EF43-4AA3-9DD7-F089ABB2213D}" type="slidenum">
              <a:rPr lang="zh-CN" altLang="en-US"/>
              <a:pPr>
                <a:defRPr/>
              </a:pPr>
              <a:t>&lt;#&gt;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3D41AA1-F02B-41AC-8007-193F85444576}"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F478C6-C4FE-48ED-8FA1-1FCEDE54F279}" type="slidenum">
              <a:rPr lang="zh-CN" altLang="en-US"/>
              <a:pPr>
                <a:defRPr/>
              </a:pPr>
              <a:t>&lt;#&gt;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1138A816-87E3-4CF4-8BE8-3AF3CD8BC9A6}"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E45D802-FBD6-4D94-9B2E-AB54579D78B4}" type="slidenum">
              <a:rPr lang="zh-CN" altLang="en-US"/>
              <a:pPr>
                <a:defRPr/>
              </a:pPr>
              <a:t>&lt;#&gt;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4116E757-DBF1-4D5C-8618-5D7805D2D2A7}"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DF719B-43BB-4CAA-89DD-027784A072EF}" type="slidenum">
              <a:rPr lang="zh-CN" altLang="en-US"/>
              <a:pPr>
                <a:defRPr/>
              </a:pPr>
              <a:t>&lt;#&gt;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49E3CF67-BF61-4A7A-BA97-5EB7F10B3217}" type="datetime1">
              <a:rPr lang="zh-CN" altLang="en-US" smtClean="0"/>
              <a:pPr>
                <a:defRPr/>
              </a:pPr>
              <a:t>2011-12-13</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064CE0B8-A6C7-4E6A-9F45-651774AD8182}" type="slidenum">
              <a:rPr lang="zh-CN" altLang="en-US"/>
              <a:pPr>
                <a:defRPr/>
              </a:pPr>
              <a:t>&lt;#&gt;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2EC0599F-8955-4329-9D6D-00E3B4C76506}" type="datetime1">
              <a:rPr lang="zh-CN" altLang="en-US" smtClean="0"/>
              <a:pPr>
                <a:defRPr/>
              </a:pPr>
              <a:t>2011-12-13</a:t>
            </a:fld>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DD4DC9FE-55EB-422E-82EB-16220FB7F0AA}" type="slidenum">
              <a:rPr lang="zh-CN" altLang="en-US"/>
              <a:pPr>
                <a:defRPr/>
              </a:pPr>
              <a:t>&lt;#&gt;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91770200-D80D-415A-93B6-B5327469FB09}" type="datetime1">
              <a:rPr lang="zh-CN" altLang="en-US" smtClean="0"/>
              <a:pPr>
                <a:defRPr/>
              </a:pPr>
              <a:t>2011-12-13</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3FD58650-2B74-42B3-B98C-A82AC8776B6A}" type="slidenum">
              <a:rPr lang="zh-CN" altLang="en-US"/>
              <a:pPr>
                <a:defRPr/>
              </a:pPr>
              <a:t>&lt;#&gt;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6F7D56-72B5-456C-A277-7D8DF11E6AB4}" type="datetime1">
              <a:rPr lang="zh-CN" altLang="en-US" smtClean="0"/>
              <a:pPr>
                <a:defRPr/>
              </a:pPr>
              <a:t>2011-12-13</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24AE7AFE-20B6-4815-B514-8FAE7928417E}" type="slidenum">
              <a:rPr lang="zh-CN" altLang="en-US"/>
              <a:pPr>
                <a:defRPr/>
              </a:pPr>
              <a:t>&lt;#&gt;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CF22BE77-1E12-4BFC-B956-B18B0B5515B4}" type="datetime1">
              <a:rPr lang="zh-CN" altLang="en-US" smtClean="0"/>
              <a:pPr>
                <a:defRPr/>
              </a:pPr>
              <a:t>2011-12-13</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2BF6E4E9-9C78-41BA-A4A0-294B1154F1FE}" type="slidenum">
              <a:rPr lang="zh-CN" altLang="en-US"/>
              <a:pPr>
                <a:defRPr/>
              </a:pPr>
              <a:t>&lt;#&gt;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BF376BC-0B11-4721-A36F-F33B4C46C105}"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B00B65-D873-41DA-89AD-6DBB12F534D3}" type="slidenum">
              <a:rPr lang="zh-CN" altLang="en-US"/>
              <a:pPr>
                <a:defRPr/>
              </a:pPr>
              <a:t>&lt;#&gt;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0DF0BE37-94F3-4188-9335-67330979395D}" type="datetime1">
              <a:rPr lang="zh-CN" altLang="en-US" smtClean="0"/>
              <a:pPr>
                <a:defRPr/>
              </a:pPr>
              <a:t>2011-12-13</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4DD2F0-D82B-4336-B6B5-1A8C5D6CF4E5}" type="slidenum">
              <a:rPr lang="zh-CN" altLang="en-US"/>
              <a:pPr>
                <a:defRPr/>
              </a:pPr>
              <a:t>&lt;#&gt;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FC4007C2-DCB5-4CFD-BEB3-F2E6BB95E82C}"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BC8CDC-AE59-45A3-8C2E-09CC7E5F5669}" type="slidenum">
              <a:rPr lang="zh-CN" altLang="en-US"/>
              <a:pPr>
                <a:defRPr/>
              </a:pPr>
              <a:t>&lt;#&gt;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1229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6122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FE3F79C6-5765-4495-A304-CEA845706888}"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BA54531-910A-4E2E-A09F-F264E3526DB4}" type="slidenum">
              <a:rPr lang="zh-CN" altLang="en-US"/>
              <a:pPr>
                <a:defRPr/>
              </a:pPr>
              <a:t>&lt;#&gt;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110DA95B-49E2-4F72-A4D2-880D0DDF24CE}" type="datetime1">
              <a:rPr lang="zh-CN" altLang="en-US" smtClean="0"/>
              <a:pPr>
                <a:defRPr/>
              </a:pPr>
              <a:t>2011-12-13</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6EB578-3AA0-4CD3-9661-A1D4E8AC8012}" type="slidenum">
              <a:rPr lang="zh-CN" altLang="en-US"/>
              <a:pPr>
                <a:defRPr/>
              </a:pPr>
              <a:t>&lt;#&gt;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A2C41E0D-3793-4E42-BC8C-1325B5D635B6}" type="datetime1">
              <a:rPr lang="zh-CN" altLang="en-US" smtClean="0"/>
              <a:pPr>
                <a:defRPr/>
              </a:pPr>
              <a:t>2011-12-13</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8341B088-BD7D-4533-B855-B707EACBE5D9}" type="slidenum">
              <a:rPr lang="zh-CN" altLang="en-US"/>
              <a:pPr>
                <a:defRPr/>
              </a:pPr>
              <a:t>&lt;#&gt;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FBB9BF03-B86A-4AAC-9221-E356A87F93F1}" type="datetime1">
              <a:rPr lang="zh-CN" altLang="en-US" smtClean="0"/>
              <a:pPr>
                <a:defRPr/>
              </a:pPr>
              <a:t>2011-12-13</a:t>
            </a:fld>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CBFFFA4B-FC4A-403A-8D66-29AB5E8D0C97}" type="slidenum">
              <a:rPr lang="zh-CN" altLang="en-US"/>
              <a:pPr>
                <a:defRPr/>
              </a:pPr>
              <a:t>&lt;#&gt;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8BFAE6D8-5EB5-44D2-8979-666F2C2E7EAD}" type="datetime1">
              <a:rPr lang="zh-CN" altLang="en-US" smtClean="0"/>
              <a:pPr>
                <a:defRPr/>
              </a:pPr>
              <a:t>2011-12-13</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2DC93FAD-9FD5-4792-A409-354843BC3ACC}" type="slidenum">
              <a:rPr lang="zh-CN" altLang="en-US"/>
              <a:pPr>
                <a:defRPr/>
              </a:pPr>
              <a:t>&lt;#&gt;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DD4470-8014-4761-9764-9DE389C06396}" type="datetime1">
              <a:rPr lang="zh-CN" altLang="en-US" smtClean="0"/>
              <a:pPr>
                <a:defRPr/>
              </a:pPr>
              <a:t>2011-12-13</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9A9B2FC7-D638-4B46-A8B5-31CD07690263}" type="slidenum">
              <a:rPr lang="zh-CN" altLang="en-US"/>
              <a:pPr>
                <a:defRPr/>
              </a:pPr>
              <a:t>&lt;#&gt;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9A41D0E9-D7C0-43CF-85E9-72AE1A0D0BE6}" type="datetime1">
              <a:rPr lang="zh-CN" altLang="en-US" smtClean="0"/>
              <a:pPr>
                <a:defRPr/>
              </a:pPr>
              <a:t>2011-12-13</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FA9C1C-4D1E-499B-A38B-12AEBC673C6A}" type="slidenum">
              <a:rPr lang="zh-CN" altLang="en-US"/>
              <a:pPr>
                <a:defRPr/>
              </a:pPr>
              <a:t>&lt;#&gt;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FD1E1596-B21F-42F4-9270-12780A94E44E}" type="datetime1">
              <a:rPr lang="zh-CN" altLang="en-US" smtClean="0"/>
              <a:pPr>
                <a:defRPr/>
              </a:pPr>
              <a:t>2011-12-13</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DA697225-0302-4F02-A025-00A936F8AB18}" type="slidenum">
              <a:rPr lang="zh-CN" altLang="en-US"/>
              <a:pPr>
                <a:defRPr/>
              </a:pPr>
              <a:t>&lt;#&gt;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4338" name="Group 11"/>
          <p:cNvGrpSpPr>
            <a:grpSpLocks/>
          </p:cNvGrpSpPr>
          <p:nvPr/>
        </p:nvGrpSpPr>
        <p:grpSpPr bwMode="auto">
          <a:xfrm>
            <a:off x="0" y="285750"/>
            <a:ext cx="9156700" cy="911225"/>
            <a:chOff x="-1" y="196"/>
            <a:chExt cx="5768" cy="635"/>
          </a:xfrm>
        </p:grpSpPr>
        <p:sp>
          <p:nvSpPr>
            <p:cNvPr id="1036" name="Rectangle 12"/>
            <p:cNvSpPr>
              <a:spLocks noChangeArrowheads="1"/>
            </p:cNvSpPr>
            <p:nvPr/>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sz="1800">
                <a:solidFill>
                  <a:schemeClr val="tx1"/>
                </a:solidFill>
                <a:latin typeface="+mn-lt"/>
              </a:endParaRPr>
            </a:p>
          </p:txBody>
        </p:sp>
        <p:sp>
          <p:nvSpPr>
            <p:cNvPr id="1037" name="Freeform 13"/>
            <p:cNvSpPr>
              <a:spLocks/>
            </p:cNvSpPr>
            <p:nvPr/>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fontAlgn="auto">
                <a:spcBef>
                  <a:spcPts val="0"/>
                </a:spcBef>
                <a:spcAft>
                  <a:spcPts val="0"/>
                </a:spcAft>
                <a:defRPr/>
              </a:pPr>
              <a:endParaRPr lang="zh-CN" altLang="en-US" sz="1800">
                <a:solidFill>
                  <a:schemeClr val="tx1"/>
                </a:solidFill>
                <a:latin typeface="+mn-lt"/>
              </a:endParaRPr>
            </a:p>
          </p:txBody>
        </p:sp>
        <p:sp>
          <p:nvSpPr>
            <p:cNvPr id="1038" name="Freeform 14"/>
            <p:cNvSpPr>
              <a:spLocks/>
            </p:cNvSpPr>
            <p:nvPr/>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fontAlgn="auto">
                <a:spcBef>
                  <a:spcPts val="0"/>
                </a:spcBef>
                <a:spcAft>
                  <a:spcPts val="0"/>
                </a:spcAft>
                <a:defRPr/>
              </a:pPr>
              <a:endParaRPr lang="zh-CN" altLang="en-US" sz="1800">
                <a:solidFill>
                  <a:schemeClr val="tx1"/>
                </a:solidFill>
                <a:latin typeface="+mn-lt"/>
              </a:endParaRPr>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sz="1800">
              <a:solidFill>
                <a:schemeClr val="tx1"/>
              </a:solidFill>
              <a:latin typeface="+mn-lt"/>
            </a:endParaRPr>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sz="1800">
              <a:solidFill>
                <a:schemeClr val="tx1"/>
              </a:solidFill>
              <a:latin typeface="+mn-lt"/>
            </a:endParaRPr>
          </a:p>
        </p:txBody>
      </p:sp>
      <p:pic>
        <p:nvPicPr>
          <p:cNvPr id="14341" name="Picture 17" descr="Untitled-1 copy"/>
          <p:cNvPicPr>
            <a:picLocks noChangeAspect="1" noChangeArrowheads="1"/>
          </p:cNvPicPr>
          <p:nvPr/>
        </p:nvPicPr>
        <p:blipFill>
          <a:blip r:embed="rId13" cstate="print"/>
          <a:srcRect/>
          <a:stretch>
            <a:fillRect/>
          </a:stretch>
        </p:blipFill>
        <p:spPr bwMode="gray">
          <a:xfrm>
            <a:off x="252413" y="382588"/>
            <a:ext cx="720725" cy="720725"/>
          </a:xfrm>
          <a:prstGeom prst="rect">
            <a:avLst/>
          </a:prstGeom>
          <a:noFill/>
          <a:ln w="9525">
            <a:noFill/>
            <a:miter lim="800000"/>
            <a:headEnd/>
            <a:tailEnd/>
          </a:ln>
        </p:spPr>
      </p:pic>
      <p:pic>
        <p:nvPicPr>
          <p:cNvPr id="14342" name="Picture 18" descr="Untitled-1 copy"/>
          <p:cNvPicPr>
            <a:picLocks noChangeAspect="1" noChangeArrowheads="1"/>
          </p:cNvPicPr>
          <p:nvPr/>
        </p:nvPicPr>
        <p:blipFill>
          <a:blip r:embed="rId14" cstate="print"/>
          <a:srcRect/>
          <a:stretch>
            <a:fillRect/>
          </a:stretch>
        </p:blipFill>
        <p:spPr bwMode="gray">
          <a:xfrm>
            <a:off x="973138" y="765175"/>
            <a:ext cx="358775" cy="358775"/>
          </a:xfrm>
          <a:prstGeom prst="rect">
            <a:avLst/>
          </a:prstGeom>
          <a:noFill/>
          <a:ln w="9525">
            <a:noFill/>
            <a:miter lim="800000"/>
            <a:headEnd/>
            <a:tailEnd/>
          </a:ln>
        </p:spPr>
      </p:pic>
      <p:sp>
        <p:nvSpPr>
          <p:cNvPr id="14343"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4344"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1"/>
                </a:solidFill>
                <a:latin typeface="+mn-lt"/>
                <a:ea typeface="宋体" charset="-122"/>
              </a:defRPr>
            </a:lvl1pPr>
          </a:lstStyle>
          <a:p>
            <a:pPr>
              <a:defRPr/>
            </a:pPr>
            <a:fld id="{36FD3DAB-9D88-454B-97F6-0FDF73EA3A16}" type="datetime1">
              <a:rPr lang="zh-CN" altLang="en-US" smtClean="0"/>
              <a:pPr>
                <a:defRPr/>
              </a:pPr>
              <a:t>2011-12-13</a:t>
            </a:fld>
            <a:endParaRPr lang="zh-CN" alt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chemeClr val="tx1"/>
                </a:solidFill>
                <a:latin typeface="+mn-lt"/>
                <a:ea typeface="宋体"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chemeClr val="tx1"/>
                </a:solidFill>
                <a:latin typeface="+mn-lt"/>
                <a:ea typeface="宋体" charset="-122"/>
              </a:defRPr>
            </a:lvl1pPr>
          </a:lstStyle>
          <a:p>
            <a:pPr>
              <a:defRPr/>
            </a:pPr>
            <a:fld id="{B4F80C2C-20CB-4B69-BE54-0FD8C180B112}" type="slidenum">
              <a:rPr lang="zh-CN" altLang="en-US"/>
              <a:pPr>
                <a:defRPr/>
              </a:pPr>
              <a:t>&lt;#&gt;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aphicFrame>
        <p:nvGraphicFramePr>
          <p:cNvPr id="1026" name="Object 15"/>
          <p:cNvGraphicFramePr>
            <a:graphicFrameLocks noChangeAspect="1"/>
          </p:cNvGraphicFramePr>
          <p:nvPr/>
        </p:nvGraphicFramePr>
        <p:xfrm>
          <a:off x="44450" y="2393950"/>
          <a:ext cx="9077325" cy="1819275"/>
        </p:xfrm>
        <a:graphic>
          <a:graphicData uri="http://schemas.openxmlformats.org/presentationml/2006/ole">
            <p:oleObj spid="_x0000_s1026" name="Image" r:id="rId14" imgW="10209524" imgH="1815873" progId="">
              <p:embed/>
            </p:oleObj>
          </a:graphicData>
        </a:graphic>
      </p:graphicFrame>
      <p:grpSp>
        <p:nvGrpSpPr>
          <p:cNvPr id="1028" name="Group 16"/>
          <p:cNvGrpSpPr>
            <a:grpSpLocks/>
          </p:cNvGrpSpPr>
          <p:nvPr/>
        </p:nvGrpSpPr>
        <p:grpSpPr bwMode="auto">
          <a:xfrm>
            <a:off x="34925" y="4292600"/>
            <a:ext cx="9074150" cy="2520950"/>
            <a:chOff x="0" y="2640"/>
            <a:chExt cx="5760" cy="1680"/>
          </a:xfrm>
        </p:grpSpPr>
        <p:sp>
          <p:nvSpPr>
            <p:cNvPr id="17" name="Rectangle 17"/>
            <p:cNvSpPr>
              <a:spLocks noChangeArrowheads="1"/>
            </p:cNvSpPr>
            <p:nvPr/>
          </p:nvSpPr>
          <p:spPr bwMode="gray">
            <a:xfrm>
              <a:off x="0" y="2640"/>
              <a:ext cx="5760" cy="1680"/>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zh-CN" altLang="en-US" sz="1800">
                <a:solidFill>
                  <a:schemeClr val="tx1"/>
                </a:solidFill>
                <a:latin typeface="+mn-lt"/>
              </a:endParaRPr>
            </a:p>
          </p:txBody>
        </p:sp>
        <p:sp>
          <p:nvSpPr>
            <p:cNvPr id="18" name="Rectangle 18"/>
            <p:cNvSpPr>
              <a:spLocks noChangeArrowheads="1"/>
            </p:cNvSpPr>
            <p:nvPr/>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sz="1800">
                <a:solidFill>
                  <a:schemeClr val="tx1"/>
                </a:solidFill>
                <a:latin typeface="+mn-lt"/>
              </a:endParaRPr>
            </a:p>
          </p:txBody>
        </p:sp>
      </p:grpSp>
      <p:sp>
        <p:nvSpPr>
          <p:cNvPr id="19"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sz="1800">
              <a:solidFill>
                <a:schemeClr val="tx1"/>
              </a:solidFill>
              <a:latin typeface="+mn-lt"/>
            </a:endParaRPr>
          </a:p>
        </p:txBody>
      </p:sp>
      <p:grpSp>
        <p:nvGrpSpPr>
          <p:cNvPr id="1030" name="Group 20"/>
          <p:cNvGrpSpPr>
            <a:grpSpLocks/>
          </p:cNvGrpSpPr>
          <p:nvPr/>
        </p:nvGrpSpPr>
        <p:grpSpPr bwMode="auto">
          <a:xfrm>
            <a:off x="-4763" y="0"/>
            <a:ext cx="9148763" cy="6856413"/>
            <a:chOff x="-3" y="0"/>
            <a:chExt cx="5763" cy="4319"/>
          </a:xfrm>
        </p:grpSpPr>
        <p:sp>
          <p:nvSpPr>
            <p:cNvPr id="21" name="AutoShape 21"/>
            <p:cNvSpPr>
              <a:spLocks noChangeArrowheads="1"/>
            </p:cNvSpPr>
            <p:nvPr/>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pPr fontAlgn="auto">
                <a:spcBef>
                  <a:spcPts val="0"/>
                </a:spcBef>
                <a:spcAft>
                  <a:spcPts val="0"/>
                </a:spcAft>
                <a:defRPr/>
              </a:pPr>
              <a:endParaRPr lang="zh-CN" altLang="en-US" sz="1800">
                <a:solidFill>
                  <a:schemeClr val="tx1"/>
                </a:solidFill>
                <a:latin typeface="+mn-lt"/>
              </a:endParaRPr>
            </a:p>
          </p:txBody>
        </p:sp>
        <p:sp>
          <p:nvSpPr>
            <p:cNvPr id="22" name="Freeform 22"/>
            <p:cNvSpPr>
              <a:spLocks/>
            </p:cNvSpPr>
            <p:nvPr/>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fontAlgn="auto">
                <a:spcBef>
                  <a:spcPts val="0"/>
                </a:spcBef>
                <a:spcAft>
                  <a:spcPts val="0"/>
                </a:spcAft>
                <a:defRPr/>
              </a:pPr>
              <a:endParaRPr lang="zh-CN" altLang="en-US" sz="1800">
                <a:solidFill>
                  <a:schemeClr val="tx1"/>
                </a:solidFill>
                <a:latin typeface="+mn-lt"/>
              </a:endParaRPr>
            </a:p>
          </p:txBody>
        </p:sp>
        <p:sp>
          <p:nvSpPr>
            <p:cNvPr id="23" name="Freeform 23"/>
            <p:cNvSpPr>
              <a:spLocks/>
            </p:cNvSpPr>
            <p:nvPr/>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fontAlgn="auto">
                <a:spcBef>
                  <a:spcPts val="0"/>
                </a:spcBef>
                <a:spcAft>
                  <a:spcPts val="0"/>
                </a:spcAft>
                <a:defRPr/>
              </a:pPr>
              <a:endParaRPr lang="zh-CN" altLang="en-US" sz="1800">
                <a:solidFill>
                  <a:schemeClr val="tx1"/>
                </a:solidFill>
                <a:latin typeface="+mn-lt"/>
              </a:endParaRPr>
            </a:p>
          </p:txBody>
        </p:sp>
        <p:sp>
          <p:nvSpPr>
            <p:cNvPr id="24" name="Freeform 24"/>
            <p:cNvSpPr>
              <a:spLocks/>
            </p:cNvSpPr>
            <p:nvPr/>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fontAlgn="auto">
                <a:spcBef>
                  <a:spcPts val="0"/>
                </a:spcBef>
                <a:spcAft>
                  <a:spcPts val="0"/>
                </a:spcAft>
                <a:defRPr/>
              </a:pPr>
              <a:endParaRPr lang="zh-CN" altLang="en-US" sz="1800">
                <a:solidFill>
                  <a:schemeClr val="tx1"/>
                </a:solidFill>
                <a:latin typeface="+mn-lt"/>
              </a:endParaRPr>
            </a:p>
          </p:txBody>
        </p:sp>
        <p:sp>
          <p:nvSpPr>
            <p:cNvPr id="25" name="Freeform 25"/>
            <p:cNvSpPr>
              <a:spLocks/>
            </p:cNvSpPr>
            <p:nvPr/>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fontAlgn="auto">
                <a:spcBef>
                  <a:spcPts val="0"/>
                </a:spcBef>
                <a:spcAft>
                  <a:spcPts val="0"/>
                </a:spcAft>
                <a:defRPr/>
              </a:pPr>
              <a:endParaRPr lang="zh-CN" altLang="en-US" sz="1800">
                <a:solidFill>
                  <a:schemeClr val="tx1"/>
                </a:solidFill>
                <a:latin typeface="+mn-lt"/>
              </a:endParaRPr>
            </a:p>
          </p:txBody>
        </p:sp>
      </p:grpSp>
      <p:grpSp>
        <p:nvGrpSpPr>
          <p:cNvPr id="1031" name="Group 26"/>
          <p:cNvGrpSpPr>
            <a:grpSpLocks/>
          </p:cNvGrpSpPr>
          <p:nvPr/>
        </p:nvGrpSpPr>
        <p:grpSpPr bwMode="auto">
          <a:xfrm>
            <a:off x="2482850" y="2895600"/>
            <a:ext cx="2698750" cy="1041400"/>
            <a:chOff x="1610" y="1965"/>
            <a:chExt cx="1700" cy="656"/>
          </a:xfrm>
        </p:grpSpPr>
        <p:pic>
          <p:nvPicPr>
            <p:cNvPr id="1037" name="Picture 27" descr="Untitled-1 copy"/>
            <p:cNvPicPr>
              <a:picLocks noChangeAspect="1" noChangeArrowheads="1"/>
            </p:cNvPicPr>
            <p:nvPr/>
          </p:nvPicPr>
          <p:blipFill>
            <a:blip r:embed="rId15" cstate="print"/>
            <a:srcRect/>
            <a:stretch>
              <a:fillRect/>
            </a:stretch>
          </p:blipFill>
          <p:spPr bwMode="gray">
            <a:xfrm>
              <a:off x="2426" y="1965"/>
              <a:ext cx="590" cy="590"/>
            </a:xfrm>
            <a:prstGeom prst="rect">
              <a:avLst/>
            </a:prstGeom>
            <a:noFill/>
            <a:ln w="9525">
              <a:noFill/>
              <a:miter lim="800000"/>
              <a:headEnd/>
              <a:tailEnd/>
            </a:ln>
          </p:spPr>
        </p:pic>
        <p:pic>
          <p:nvPicPr>
            <p:cNvPr id="1038" name="Picture 28" descr="Untitled-1 copy"/>
            <p:cNvPicPr>
              <a:picLocks noChangeAspect="1" noChangeArrowheads="1"/>
            </p:cNvPicPr>
            <p:nvPr/>
          </p:nvPicPr>
          <p:blipFill>
            <a:blip r:embed="rId16" cstate="print"/>
            <a:srcRect/>
            <a:stretch>
              <a:fillRect/>
            </a:stretch>
          </p:blipFill>
          <p:spPr bwMode="gray">
            <a:xfrm>
              <a:off x="3061" y="2372"/>
              <a:ext cx="249" cy="249"/>
            </a:xfrm>
            <a:prstGeom prst="rect">
              <a:avLst/>
            </a:prstGeom>
            <a:noFill/>
            <a:ln w="9525">
              <a:noFill/>
              <a:miter lim="800000"/>
              <a:headEnd/>
              <a:tailEnd/>
            </a:ln>
          </p:spPr>
        </p:pic>
        <p:pic>
          <p:nvPicPr>
            <p:cNvPr id="1039" name="Picture 29" descr="Untitled-1 copy"/>
            <p:cNvPicPr>
              <a:picLocks noChangeAspect="1" noChangeArrowheads="1"/>
            </p:cNvPicPr>
            <p:nvPr/>
          </p:nvPicPr>
          <p:blipFill>
            <a:blip r:embed="rId15" cstate="print"/>
            <a:srcRect/>
            <a:stretch>
              <a:fillRect/>
            </a:stretch>
          </p:blipFill>
          <p:spPr bwMode="gray">
            <a:xfrm>
              <a:off x="1610" y="2237"/>
              <a:ext cx="363" cy="363"/>
            </a:xfrm>
            <a:prstGeom prst="rect">
              <a:avLst/>
            </a:prstGeom>
            <a:noFill/>
            <a:ln w="9525">
              <a:noFill/>
              <a:miter lim="800000"/>
              <a:headEnd/>
              <a:tailEnd/>
            </a:ln>
          </p:spPr>
        </p:pic>
      </p:grpSp>
      <p:sp>
        <p:nvSpPr>
          <p:cNvPr id="1032" name="Rectangle 2"/>
          <p:cNvSpPr>
            <a:spLocks noGrp="1" noChangeArrowheads="1"/>
          </p:cNvSpPr>
          <p:nvPr>
            <p:ph type="title"/>
          </p:nvPr>
        </p:nvSpPr>
        <p:spPr bwMode="gray">
          <a:xfrm>
            <a:off x="1676400" y="274638"/>
            <a:ext cx="66294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3"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1"/>
                </a:solidFill>
                <a:latin typeface="+mn-lt"/>
                <a:ea typeface="宋体" charset="-122"/>
              </a:defRPr>
            </a:lvl1pPr>
          </a:lstStyle>
          <a:p>
            <a:pPr>
              <a:defRPr/>
            </a:pPr>
            <a:fld id="{E07558BF-30F0-4D8B-9BCE-C7336EABEB65}" type="datetime1">
              <a:rPr lang="zh-CN" altLang="en-US" smtClean="0"/>
              <a:pPr>
                <a:defRPr/>
              </a:pPr>
              <a:t>2011-12-13</a:t>
            </a:fld>
            <a:endParaRPr lang="zh-CN" altLang="en-US"/>
          </a:p>
        </p:txBody>
      </p:sp>
      <p:sp>
        <p:nvSpPr>
          <p:cNvPr id="31"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chemeClr val="tx1"/>
                </a:solidFill>
                <a:latin typeface="+mn-lt"/>
                <a:ea typeface="宋体" charset="-122"/>
              </a:defRPr>
            </a:lvl1pPr>
          </a:lstStyle>
          <a:p>
            <a:pPr>
              <a:defRPr/>
            </a:pPr>
            <a:endParaRPr lang="zh-CN" altLang="en-US"/>
          </a:p>
        </p:txBody>
      </p:sp>
      <p:sp>
        <p:nvSpPr>
          <p:cNvPr id="32"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chemeClr val="tx1"/>
                </a:solidFill>
                <a:latin typeface="+mn-lt"/>
                <a:ea typeface="宋体" charset="-122"/>
              </a:defRPr>
            </a:lvl1pPr>
          </a:lstStyle>
          <a:p>
            <a:pPr>
              <a:defRPr/>
            </a:pPr>
            <a:fld id="{976FD443-3CF0-4825-B599-C6669F32588F}" type="slidenum">
              <a:rPr lang="zh-CN" altLang="en-US"/>
              <a:pPr>
                <a:defRPr/>
              </a:pPr>
              <a:t>&lt;#&gt;</a:t>
            </a:fld>
            <a:endParaRPr lang="zh-CN" altLang="en-US"/>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ctrTitle" idx="4294967295"/>
          </p:nvPr>
        </p:nvSpPr>
        <p:spPr bwMode="ltGray">
          <a:xfrm>
            <a:off x="755650" y="476250"/>
            <a:ext cx="8024813" cy="1797050"/>
          </a:xfrm>
        </p:spPr>
        <p:txBody>
          <a:bodyPr/>
          <a:lstStyle/>
          <a:p>
            <a:pPr algn="ctr" eaLnBrk="1" hangingPunct="1"/>
            <a:r>
              <a:rPr lang="ja-JP" altLang="en-US" dirty="0" smtClean="0">
                <a:latin typeface="ＭＳ Ｐゴシック" pitchFamily="50" charset="-128"/>
                <a:ea typeface="ＭＳ Ｐゴシック" pitchFamily="50" charset="-128"/>
              </a:rPr>
              <a:t>ホワイトリスト管理システム紹介</a:t>
            </a:r>
            <a:endParaRPr lang="zh-CN" altLang="en-US" sz="3600" dirty="0" smtClean="0">
              <a:latin typeface="ＭＳ Ｐゴシック" pitchFamily="50" charset="-128"/>
              <a:ea typeface="ＭＳ Ｐゴシック" pitchFamily="50" charset="-128"/>
            </a:endParaRPr>
          </a:p>
        </p:txBody>
      </p:sp>
      <p:sp>
        <p:nvSpPr>
          <p:cNvPr id="28674" name="副标题 2"/>
          <p:cNvSpPr>
            <a:spLocks noGrp="1"/>
          </p:cNvSpPr>
          <p:nvPr>
            <p:ph type="subTitle" idx="4294967295"/>
          </p:nvPr>
        </p:nvSpPr>
        <p:spPr>
          <a:xfrm>
            <a:off x="1371600" y="4951413"/>
            <a:ext cx="6400800" cy="530225"/>
          </a:xfrm>
        </p:spPr>
        <p:txBody>
          <a:bodyPr/>
          <a:lstStyle/>
          <a:p>
            <a:pPr marL="0" indent="0" algn="ctr" eaLnBrk="1" hangingPunct="1">
              <a:buFontTx/>
              <a:buNone/>
            </a:pPr>
            <a:r>
              <a:rPr lang="ja-JP" altLang="en-US" sz="2800" dirty="0" smtClean="0">
                <a:solidFill>
                  <a:schemeClr val="tx2"/>
                </a:solidFill>
                <a:latin typeface="ＭＳ ゴシック" pitchFamily="49" charset="-128"/>
                <a:ea typeface="ＭＳ ゴシック" pitchFamily="49" charset="-128"/>
              </a:rPr>
              <a:t>中国紡織工業連合会情報統計部</a:t>
            </a:r>
            <a:endParaRPr lang="en-US" altLang="zh-CN" sz="2800" dirty="0" smtClean="0">
              <a:solidFill>
                <a:schemeClr val="tx2"/>
              </a:solidFill>
              <a:latin typeface="ＭＳ ゴシック" pitchFamily="49" charset="-128"/>
              <a:ea typeface="ＭＳ ゴシック" pitchFamily="49" charset="-128"/>
            </a:endParaRPr>
          </a:p>
        </p:txBody>
      </p:sp>
      <p:sp>
        <p:nvSpPr>
          <p:cNvPr id="5" name="灯片编号占位符 4"/>
          <p:cNvSpPr>
            <a:spLocks noGrp="1"/>
          </p:cNvSpPr>
          <p:nvPr>
            <p:ph type="sldNum" sz="quarter" idx="12"/>
          </p:nvPr>
        </p:nvSpPr>
        <p:spPr/>
        <p:txBody>
          <a:bodyPr/>
          <a:lstStyle/>
          <a:p>
            <a:pPr>
              <a:defRPr/>
            </a:pPr>
            <a:fld id="{EF3024BB-7E9B-439C-A735-F667D6B5744E}" type="slidenum">
              <a:rPr lang="zh-CN" altLang="en-US"/>
              <a:pPr>
                <a:defRPr/>
              </a:pPr>
              <a:t>1</a:t>
            </a:fld>
            <a:endParaRPr lang="zh-CN"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a:xfrm>
            <a:off x="1676400" y="333375"/>
            <a:ext cx="7216775" cy="809625"/>
          </a:xfrm>
        </p:spPr>
        <p:txBody>
          <a:bodyPr/>
          <a:lstStyle/>
          <a:p>
            <a:r>
              <a:rPr lang="ja-JP" altLang="en-US" sz="3200" dirty="0" smtClean="0">
                <a:latin typeface="ＭＳ Ｐゴシック" pitchFamily="50" charset="-128"/>
                <a:ea typeface="ＭＳ Ｐゴシック" pitchFamily="50" charset="-128"/>
              </a:rPr>
              <a:t>日本語画面主要機能</a:t>
            </a:r>
            <a:r>
              <a:rPr lang="zh-CN" altLang="en-US" sz="3200" dirty="0" smtClean="0">
                <a:ea typeface="宋体" charset="-122"/>
              </a:rPr>
              <a:t>（</a:t>
            </a:r>
            <a:r>
              <a:rPr lang="en-US" altLang="zh-CN" sz="3200" dirty="0" smtClean="0">
                <a:ea typeface="宋体" charset="-122"/>
              </a:rPr>
              <a:t>Site</a:t>
            </a:r>
            <a:r>
              <a:rPr lang="zh-CN" altLang="en-US" sz="3200" dirty="0" smtClean="0">
                <a:ea typeface="宋体" charset="-122"/>
              </a:rPr>
              <a:t> </a:t>
            </a:r>
            <a:r>
              <a:rPr lang="en-US" altLang="zh-CN" sz="3200" dirty="0" smtClean="0">
                <a:ea typeface="宋体" charset="-122"/>
              </a:rPr>
              <a:t>Map</a:t>
            </a:r>
            <a:r>
              <a:rPr lang="zh-CN" altLang="en-US" sz="3200" dirty="0" smtClean="0">
                <a:ea typeface="宋体" charset="-122"/>
              </a:rPr>
              <a:t>）</a:t>
            </a:r>
          </a:p>
        </p:txBody>
      </p:sp>
      <p:sp>
        <p:nvSpPr>
          <p:cNvPr id="4" name="灯片编号占位符 3"/>
          <p:cNvSpPr>
            <a:spLocks noGrp="1"/>
          </p:cNvSpPr>
          <p:nvPr>
            <p:ph type="sldNum" sz="quarter" idx="12"/>
          </p:nvPr>
        </p:nvSpPr>
        <p:spPr/>
        <p:txBody>
          <a:bodyPr/>
          <a:lstStyle/>
          <a:p>
            <a:pPr>
              <a:defRPr/>
            </a:pPr>
            <a:fld id="{91661CF9-5116-4F35-A1F3-A33F8E0CBA8F}" type="slidenum">
              <a:rPr lang="zh-CN" altLang="en-US" smtClean="0"/>
              <a:pPr>
                <a:defRPr/>
              </a:pPr>
              <a:t>10</a:t>
            </a:fld>
            <a:endParaRPr lang="zh-CN" altLang="en-US"/>
          </a:p>
        </p:txBody>
      </p:sp>
      <p:sp>
        <p:nvSpPr>
          <p:cNvPr id="19" name="TextBox 18"/>
          <p:cNvSpPr txBox="1"/>
          <p:nvPr/>
        </p:nvSpPr>
        <p:spPr>
          <a:xfrm>
            <a:off x="1187450" y="1484313"/>
            <a:ext cx="3312542" cy="4462760"/>
          </a:xfrm>
          <a:prstGeom prst="rect">
            <a:avLst/>
          </a:prstGeom>
          <a:noFill/>
        </p:spPr>
        <p:txBody>
          <a:bodyPr wrap="square">
            <a:spAutoFit/>
          </a:bodyPr>
          <a:lstStyle/>
          <a:p>
            <a:pPr marL="342900" indent="-342900">
              <a:buFont typeface="+mj-lt"/>
              <a:buAutoNum type="arabicPeriod"/>
              <a:defRPr/>
            </a:pPr>
            <a:r>
              <a:rPr lang="ja-JP" altLang="en-US" b="1" dirty="0" smtClean="0">
                <a:solidFill>
                  <a:schemeClr val="tx1"/>
                </a:solidFill>
                <a:latin typeface="ＭＳ Ｐゴシック" pitchFamily="50" charset="-128"/>
                <a:ea typeface="ＭＳ Ｐゴシック" pitchFamily="50" charset="-128"/>
              </a:rPr>
              <a:t>日本輸入者による宣言書管理</a:t>
            </a:r>
            <a:endParaRPr lang="en-US" altLang="zh-CN" b="1"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　宣言書閲覧</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その他の宣言書閲覧</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ホワイトリスト企業一覧</a:t>
            </a:r>
            <a:endParaRPr lang="en-US" altLang="zh-CN" sz="1200" dirty="0">
              <a:solidFill>
                <a:schemeClr val="tx1"/>
              </a:solidFill>
              <a:latin typeface="ＭＳ Ｐゴシック" pitchFamily="50" charset="-128"/>
              <a:ea typeface="ＭＳ Ｐゴシック" pitchFamily="50" charset="-128"/>
            </a:endParaRPr>
          </a:p>
          <a:p>
            <a:pPr>
              <a:defRPr/>
            </a:pPr>
            <a:endParaRPr lang="en-US" altLang="zh-CN" sz="1200" dirty="0">
              <a:solidFill>
                <a:schemeClr val="tx1"/>
              </a:solidFill>
              <a:latin typeface="ＭＳ Ｐゴシック" pitchFamily="50" charset="-128"/>
              <a:ea typeface="ＭＳ Ｐゴシック" pitchFamily="50" charset="-128"/>
            </a:endParaRPr>
          </a:p>
          <a:p>
            <a:pPr>
              <a:defRPr/>
            </a:pPr>
            <a:endParaRPr lang="en-US" altLang="zh-CN" sz="1200" dirty="0">
              <a:solidFill>
                <a:schemeClr val="tx1"/>
              </a:solidFill>
              <a:latin typeface="ＭＳ Ｐゴシック" pitchFamily="50" charset="-128"/>
              <a:ea typeface="ＭＳ Ｐゴシック" pitchFamily="50" charset="-128"/>
            </a:endParaRPr>
          </a:p>
          <a:p>
            <a:pPr marL="342900" indent="-342900">
              <a:buFont typeface="+mj-lt"/>
              <a:buAutoNum type="arabicPeriod" startAt="2"/>
              <a:defRPr/>
            </a:pPr>
            <a:r>
              <a:rPr lang="ja-JP" altLang="en-US" b="1" dirty="0" smtClean="0">
                <a:solidFill>
                  <a:schemeClr val="tx1"/>
                </a:solidFill>
                <a:latin typeface="ＭＳ Ｐゴシック" pitchFamily="50" charset="-128"/>
                <a:ea typeface="ＭＳ Ｐゴシック" pitchFamily="50" charset="-128"/>
              </a:rPr>
              <a:t>取引先管理</a:t>
            </a:r>
            <a:endParaRPr lang="en-US" altLang="zh-CN" b="1"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登録招請</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招請状閲覧</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取引先追加</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取引先管理</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グループ管理</a:t>
            </a:r>
            <a:endParaRPr lang="en-US" altLang="zh-CN" sz="1200" dirty="0">
              <a:solidFill>
                <a:schemeClr val="tx1"/>
              </a:solidFill>
              <a:latin typeface="ＭＳ Ｐゴシック" pitchFamily="50" charset="-128"/>
              <a:ea typeface="ＭＳ Ｐゴシック" pitchFamily="50" charset="-128"/>
            </a:endParaRPr>
          </a:p>
          <a:p>
            <a:pPr>
              <a:defRPr/>
            </a:pPr>
            <a:endParaRPr lang="en-US" altLang="zh-CN" sz="1200" dirty="0">
              <a:solidFill>
                <a:schemeClr val="tx1"/>
              </a:solidFill>
              <a:latin typeface="ＭＳ Ｐゴシック" pitchFamily="50" charset="-128"/>
              <a:ea typeface="ＭＳ Ｐゴシック" pitchFamily="50" charset="-128"/>
            </a:endParaRPr>
          </a:p>
          <a:p>
            <a:pPr marL="342900" indent="-342900">
              <a:buFont typeface="+mj-lt"/>
              <a:buAutoNum type="arabicPeriod" startAt="3"/>
              <a:defRPr/>
            </a:pPr>
            <a:r>
              <a:rPr lang="ja-JP" altLang="en-US" b="1" dirty="0" smtClean="0">
                <a:solidFill>
                  <a:schemeClr val="tx1"/>
                </a:solidFill>
                <a:latin typeface="ＭＳ Ｐゴシック" pitchFamily="50" charset="-128"/>
                <a:ea typeface="ＭＳ Ｐゴシック" pitchFamily="50" charset="-128"/>
              </a:rPr>
              <a:t>企業担当者管理</a:t>
            </a:r>
            <a:endParaRPr lang="en-US" altLang="zh-CN" b="1"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企業担当者管理</a:t>
            </a:r>
            <a:endParaRPr lang="en-US" altLang="zh-CN" sz="1200" dirty="0">
              <a:solidFill>
                <a:schemeClr val="tx1"/>
              </a:solidFill>
              <a:latin typeface="ＭＳ Ｐゴシック" pitchFamily="50" charset="-128"/>
              <a:ea typeface="ＭＳ Ｐゴシック" pitchFamily="50" charset="-128"/>
            </a:endParaRPr>
          </a:p>
          <a:p>
            <a:pPr>
              <a:defRPr/>
            </a:pPr>
            <a:endParaRPr lang="en-US" altLang="zh-CN" sz="1200" dirty="0">
              <a:solidFill>
                <a:schemeClr val="tx1"/>
              </a:solidFill>
              <a:latin typeface="ＭＳ Ｐゴシック" pitchFamily="50" charset="-128"/>
              <a:ea typeface="ＭＳ Ｐゴシック" pitchFamily="50" charset="-128"/>
            </a:endParaRPr>
          </a:p>
          <a:p>
            <a:pPr marL="342900" indent="-342900">
              <a:buFont typeface="+mj-lt"/>
              <a:buAutoNum type="arabicPeriod" startAt="4"/>
              <a:defRPr/>
            </a:pPr>
            <a:r>
              <a:rPr lang="ja-JP" altLang="en-US" b="1" dirty="0" smtClean="0">
                <a:solidFill>
                  <a:schemeClr val="tx1"/>
                </a:solidFill>
                <a:latin typeface="ＭＳ Ｐゴシック" pitchFamily="50" charset="-128"/>
                <a:ea typeface="ＭＳ Ｐゴシック" pitchFamily="50" charset="-128"/>
              </a:rPr>
              <a:t>メッセージ管理</a:t>
            </a:r>
            <a:endParaRPr lang="en-US" altLang="zh-CN" b="1"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メッセージ送信</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送信トレイ</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受信トレイ</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下書き</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ごみ箱</a:t>
            </a:r>
            <a:endParaRPr lang="en-US" altLang="zh-CN" sz="1200" dirty="0">
              <a:solidFill>
                <a:schemeClr val="tx1"/>
              </a:solidFill>
              <a:latin typeface="ＭＳ Ｐゴシック" pitchFamily="50" charset="-128"/>
              <a:ea typeface="ＭＳ Ｐゴシック" pitchFamily="50" charset="-128"/>
            </a:endParaRPr>
          </a:p>
        </p:txBody>
      </p:sp>
      <p:sp>
        <p:nvSpPr>
          <p:cNvPr id="20" name="TextBox 19"/>
          <p:cNvSpPr txBox="1"/>
          <p:nvPr/>
        </p:nvSpPr>
        <p:spPr>
          <a:xfrm>
            <a:off x="4716463" y="1484313"/>
            <a:ext cx="2879873" cy="3231654"/>
          </a:xfrm>
          <a:prstGeom prst="rect">
            <a:avLst/>
          </a:prstGeom>
          <a:noFill/>
        </p:spPr>
        <p:txBody>
          <a:bodyPr wrap="square">
            <a:spAutoFit/>
          </a:bodyPr>
          <a:lstStyle/>
          <a:p>
            <a:pPr marL="342900" indent="-342900">
              <a:buFont typeface="+mj-lt"/>
              <a:buAutoNum type="arabicPeriod" startAt="5"/>
              <a:defRPr/>
            </a:pPr>
            <a:r>
              <a:rPr lang="ja-JP" altLang="en-US" b="1" dirty="0" smtClean="0">
                <a:solidFill>
                  <a:schemeClr val="tx1"/>
                </a:solidFill>
                <a:latin typeface="ＭＳ Ｐゴシック" pitchFamily="50" charset="-128"/>
                <a:ea typeface="ＭＳ Ｐゴシック" pitchFamily="50" charset="-128"/>
              </a:rPr>
              <a:t>企業イエローページ管理</a:t>
            </a:r>
            <a:endParaRPr lang="en-US" altLang="zh-CN" b="1"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イエローページ管理</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イエローページ</a:t>
            </a:r>
            <a:r>
              <a:rPr lang="en-US" altLang="ja-JP" sz="1200" dirty="0" smtClean="0">
                <a:solidFill>
                  <a:schemeClr val="tx1"/>
                </a:solidFill>
                <a:latin typeface="ＭＳ Ｐゴシック" pitchFamily="50" charset="-128"/>
                <a:ea typeface="ＭＳ Ｐゴシック" pitchFamily="50" charset="-128"/>
              </a:rPr>
              <a:t>URL</a:t>
            </a:r>
            <a:r>
              <a:rPr lang="ja-JP" altLang="en-US" sz="1200" dirty="0" smtClean="0">
                <a:solidFill>
                  <a:schemeClr val="tx1"/>
                </a:solidFill>
                <a:latin typeface="ＭＳ Ｐゴシック" pitchFamily="50" charset="-128"/>
                <a:ea typeface="ＭＳ Ｐゴシック" pitchFamily="50" charset="-128"/>
              </a:rPr>
              <a:t>設定</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企業イエローページ情報設定</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イエローページモデル設定</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endParaRPr lang="en-US" altLang="zh-CN" sz="1200" dirty="0">
              <a:solidFill>
                <a:schemeClr val="tx1"/>
              </a:solidFill>
              <a:latin typeface="ＭＳ Ｐゴシック" pitchFamily="50" charset="-128"/>
              <a:ea typeface="ＭＳ Ｐゴシック" pitchFamily="50" charset="-128"/>
            </a:endParaRPr>
          </a:p>
          <a:p>
            <a:pPr>
              <a:defRPr/>
            </a:pPr>
            <a:endParaRPr lang="en-US" altLang="zh-CN" sz="1200" dirty="0">
              <a:solidFill>
                <a:schemeClr val="tx1"/>
              </a:solidFill>
              <a:latin typeface="ＭＳ Ｐゴシック" pitchFamily="50" charset="-128"/>
              <a:ea typeface="ＭＳ Ｐゴシック" pitchFamily="50" charset="-128"/>
            </a:endParaRPr>
          </a:p>
          <a:p>
            <a:pPr marL="342900" indent="-342900">
              <a:buFont typeface="+mj-lt"/>
              <a:buAutoNum type="arabicPeriod" startAt="6"/>
              <a:defRPr/>
            </a:pPr>
            <a:r>
              <a:rPr lang="ja-JP" altLang="en-US" b="1" dirty="0" smtClean="0">
                <a:solidFill>
                  <a:schemeClr val="tx1"/>
                </a:solidFill>
                <a:latin typeface="ＭＳ Ｐゴシック" pitchFamily="50" charset="-128"/>
                <a:ea typeface="ＭＳ Ｐゴシック" pitchFamily="50" charset="-128"/>
              </a:rPr>
              <a:t>企業サプライ管理</a:t>
            </a:r>
            <a:endParaRPr lang="en-US" altLang="zh-CN" b="1"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製品分類管理</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製品管理</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製品仕入管理</a:t>
            </a:r>
            <a:endParaRPr lang="en-US" altLang="zh-CN" sz="1200"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需給購読管理</a:t>
            </a:r>
            <a:endParaRPr lang="en-US" altLang="zh-CN" sz="1200" dirty="0">
              <a:solidFill>
                <a:schemeClr val="tx1"/>
              </a:solidFill>
              <a:latin typeface="ＭＳ Ｐゴシック" pitchFamily="50" charset="-128"/>
              <a:ea typeface="ＭＳ Ｐゴシック" pitchFamily="50" charset="-128"/>
            </a:endParaRPr>
          </a:p>
          <a:p>
            <a:pPr>
              <a:defRPr/>
            </a:pPr>
            <a:endParaRPr lang="en-US" altLang="zh-CN" sz="1200" dirty="0">
              <a:solidFill>
                <a:schemeClr val="tx1"/>
              </a:solidFill>
              <a:latin typeface="ＭＳ Ｐゴシック" pitchFamily="50" charset="-128"/>
              <a:ea typeface="ＭＳ Ｐゴシック" pitchFamily="50" charset="-128"/>
            </a:endParaRPr>
          </a:p>
          <a:p>
            <a:pPr marL="342900" indent="-342900">
              <a:buFont typeface="+mj-lt"/>
              <a:buAutoNum type="arabicPeriod" startAt="7"/>
              <a:defRPr/>
            </a:pPr>
            <a:r>
              <a:rPr lang="ja-JP" altLang="en-US" b="1" dirty="0" smtClean="0">
                <a:solidFill>
                  <a:schemeClr val="tx1"/>
                </a:solidFill>
                <a:latin typeface="ＭＳ Ｐゴシック" pitchFamily="50" charset="-128"/>
                <a:ea typeface="ＭＳ Ｐゴシック" pitchFamily="50" charset="-128"/>
              </a:rPr>
              <a:t>ポイント制支払い状況管理</a:t>
            </a:r>
            <a:endParaRPr lang="en-US" altLang="zh-CN" b="1" dirty="0">
              <a:solidFill>
                <a:schemeClr val="tx1"/>
              </a:solidFill>
              <a:latin typeface="ＭＳ Ｐゴシック" pitchFamily="50" charset="-128"/>
              <a:ea typeface="ＭＳ Ｐゴシック" pitchFamily="50" charset="-128"/>
            </a:endParaRPr>
          </a:p>
          <a:p>
            <a:pPr>
              <a:defRPr/>
            </a:pPr>
            <a:r>
              <a:rPr lang="zh-CN" altLang="en-US" sz="1200" dirty="0">
                <a:solidFill>
                  <a:schemeClr val="tx1"/>
                </a:solidFill>
                <a:latin typeface="ＭＳ Ｐゴシック" pitchFamily="50" charset="-128"/>
                <a:ea typeface="ＭＳ Ｐゴシック" pitchFamily="50" charset="-128"/>
              </a:rPr>
              <a:t>           </a:t>
            </a:r>
            <a:r>
              <a:rPr lang="ja-JP" altLang="en-US" sz="1200" dirty="0" smtClean="0">
                <a:solidFill>
                  <a:schemeClr val="tx1"/>
                </a:solidFill>
                <a:latin typeface="ＭＳ Ｐゴシック" pitchFamily="50" charset="-128"/>
                <a:ea typeface="ＭＳ Ｐゴシック" pitchFamily="50" charset="-128"/>
              </a:rPr>
              <a:t>支払い状況確認</a:t>
            </a:r>
            <a:endParaRPr lang="en-US" altLang="zh-CN" sz="1200" dirty="0">
              <a:solidFill>
                <a:schemeClr val="tx1"/>
              </a:solidFill>
              <a:latin typeface="ＭＳ Ｐゴシック" pitchFamily="50" charset="-128"/>
              <a:ea typeface="ＭＳ Ｐゴシック" pitchFamily="50" charset="-128"/>
            </a:endParaRPr>
          </a:p>
          <a:p>
            <a:pPr>
              <a:defRPr/>
            </a:pPr>
            <a:endParaRPr lang="en-US" altLang="zh-CN" sz="1200" dirty="0">
              <a:solidFill>
                <a:schemeClr val="tx1"/>
              </a:solidFill>
              <a:latin typeface="ＭＳ Ｐゴシック" pitchFamily="50" charset="-128"/>
              <a:ea typeface="ＭＳ Ｐゴシック" pitchFamily="50" charset="-128"/>
            </a:endParaRPr>
          </a:p>
        </p:txBody>
      </p:sp>
      <p:sp>
        <p:nvSpPr>
          <p:cNvPr id="39941"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2"/>
          <p:cNvGrpSpPr>
            <a:grpSpLocks/>
          </p:cNvGrpSpPr>
          <p:nvPr/>
        </p:nvGrpSpPr>
        <p:grpSpPr bwMode="auto">
          <a:xfrm>
            <a:off x="3198813" y="3135313"/>
            <a:ext cx="2935287" cy="2927350"/>
            <a:chOff x="1719" y="1797"/>
            <a:chExt cx="1849" cy="1844"/>
          </a:xfrm>
        </p:grpSpPr>
        <p:sp>
          <p:nvSpPr>
            <p:cNvPr id="41016" name="AutoShape 3"/>
            <p:cNvSpPr>
              <a:spLocks noChangeArrowheads="1"/>
            </p:cNvSpPr>
            <p:nvPr/>
          </p:nvSpPr>
          <p:spPr bwMode="auto">
            <a:xfrm rot="8100000">
              <a:off x="2428" y="1797"/>
              <a:ext cx="409" cy="410"/>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1017" name="AutoShape 4"/>
            <p:cNvSpPr>
              <a:spLocks noChangeArrowheads="1"/>
            </p:cNvSpPr>
            <p:nvPr/>
          </p:nvSpPr>
          <p:spPr bwMode="auto">
            <a:xfrm rot="8100000">
              <a:off x="2674" y="2032"/>
              <a:ext cx="410" cy="410"/>
            </a:xfrm>
            <a:prstGeom prst="cube">
              <a:avLst>
                <a:gd name="adj" fmla="val 17454"/>
              </a:avLst>
            </a:prstGeom>
            <a:solidFill>
              <a:srgbClr val="00B4F4"/>
            </a:solidFill>
            <a:ln w="9525">
              <a:noFill/>
              <a:miter lim="800000"/>
              <a:headEnd/>
              <a:tailEnd/>
            </a:ln>
          </p:spPr>
          <p:txBody>
            <a:bodyPr wrap="none" anchor="ctr"/>
            <a:lstStyle/>
            <a:p>
              <a:endParaRPr lang="zh-CN" altLang="en-US"/>
            </a:p>
          </p:txBody>
        </p:sp>
        <p:sp>
          <p:nvSpPr>
            <p:cNvPr id="41018" name="AutoShape 5"/>
            <p:cNvSpPr>
              <a:spLocks noChangeArrowheads="1"/>
            </p:cNvSpPr>
            <p:nvPr/>
          </p:nvSpPr>
          <p:spPr bwMode="auto">
            <a:xfrm rot="8100000">
              <a:off x="2915" y="2280"/>
              <a:ext cx="409" cy="410"/>
            </a:xfrm>
            <a:prstGeom prst="cube">
              <a:avLst>
                <a:gd name="adj" fmla="val 17454"/>
              </a:avLst>
            </a:prstGeom>
            <a:solidFill>
              <a:srgbClr val="33CCFF"/>
            </a:solidFill>
            <a:ln w="9525">
              <a:noFill/>
              <a:miter lim="800000"/>
              <a:headEnd/>
              <a:tailEnd/>
            </a:ln>
          </p:spPr>
          <p:txBody>
            <a:bodyPr wrap="none" anchor="ctr"/>
            <a:lstStyle/>
            <a:p>
              <a:endParaRPr lang="zh-CN" altLang="en-US"/>
            </a:p>
          </p:txBody>
        </p:sp>
        <p:sp>
          <p:nvSpPr>
            <p:cNvPr id="41019" name="AutoShape 6"/>
            <p:cNvSpPr>
              <a:spLocks noChangeArrowheads="1"/>
            </p:cNvSpPr>
            <p:nvPr/>
          </p:nvSpPr>
          <p:spPr bwMode="auto">
            <a:xfrm rot="8100000">
              <a:off x="3159" y="2529"/>
              <a:ext cx="409" cy="410"/>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1020" name="AutoShape 7"/>
            <p:cNvSpPr>
              <a:spLocks noChangeArrowheads="1"/>
            </p:cNvSpPr>
            <p:nvPr/>
          </p:nvSpPr>
          <p:spPr bwMode="auto">
            <a:xfrm rot="8100000">
              <a:off x="2193" y="2031"/>
              <a:ext cx="410" cy="410"/>
            </a:xfrm>
            <a:prstGeom prst="cube">
              <a:avLst>
                <a:gd name="adj" fmla="val 17454"/>
              </a:avLst>
            </a:prstGeom>
            <a:solidFill>
              <a:srgbClr val="FF9900"/>
            </a:solidFill>
            <a:ln w="9525">
              <a:noFill/>
              <a:miter lim="800000"/>
              <a:headEnd/>
              <a:tailEnd/>
            </a:ln>
          </p:spPr>
          <p:txBody>
            <a:bodyPr wrap="none" anchor="ctr"/>
            <a:lstStyle/>
            <a:p>
              <a:endParaRPr lang="zh-CN" altLang="en-US"/>
            </a:p>
          </p:txBody>
        </p:sp>
        <p:sp>
          <p:nvSpPr>
            <p:cNvPr id="41021" name="AutoShape 8"/>
            <p:cNvSpPr>
              <a:spLocks noChangeArrowheads="1"/>
            </p:cNvSpPr>
            <p:nvPr/>
          </p:nvSpPr>
          <p:spPr bwMode="auto">
            <a:xfrm rot="8100000">
              <a:off x="1953" y="2264"/>
              <a:ext cx="409" cy="410"/>
            </a:xfrm>
            <a:prstGeom prst="cube">
              <a:avLst>
                <a:gd name="adj" fmla="val 17454"/>
              </a:avLst>
            </a:prstGeom>
            <a:solidFill>
              <a:srgbClr val="FF6600"/>
            </a:solidFill>
            <a:ln w="9525">
              <a:noFill/>
              <a:miter lim="800000"/>
              <a:headEnd/>
              <a:tailEnd/>
            </a:ln>
          </p:spPr>
          <p:txBody>
            <a:bodyPr wrap="none" anchor="ctr"/>
            <a:lstStyle/>
            <a:p>
              <a:endParaRPr lang="zh-CN" altLang="en-US"/>
            </a:p>
          </p:txBody>
        </p:sp>
        <p:sp>
          <p:nvSpPr>
            <p:cNvPr id="41022" name="AutoShape 9"/>
            <p:cNvSpPr>
              <a:spLocks noChangeArrowheads="1"/>
            </p:cNvSpPr>
            <p:nvPr/>
          </p:nvSpPr>
          <p:spPr bwMode="auto">
            <a:xfrm rot="8100000">
              <a:off x="1719" y="2508"/>
              <a:ext cx="410" cy="410"/>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1023" name="AutoShape 10"/>
            <p:cNvSpPr>
              <a:spLocks noChangeArrowheads="1"/>
            </p:cNvSpPr>
            <p:nvPr/>
          </p:nvSpPr>
          <p:spPr bwMode="auto">
            <a:xfrm rot="8100000">
              <a:off x="1960" y="2750"/>
              <a:ext cx="409" cy="410"/>
            </a:xfrm>
            <a:prstGeom prst="cube">
              <a:avLst>
                <a:gd name="adj" fmla="val 17454"/>
              </a:avLst>
            </a:prstGeom>
            <a:solidFill>
              <a:srgbClr val="A23CA0"/>
            </a:solidFill>
            <a:ln w="9525">
              <a:noFill/>
              <a:miter lim="800000"/>
              <a:headEnd/>
              <a:tailEnd/>
            </a:ln>
          </p:spPr>
          <p:txBody>
            <a:bodyPr wrap="none" anchor="ctr"/>
            <a:lstStyle/>
            <a:p>
              <a:endParaRPr lang="zh-CN" altLang="en-US"/>
            </a:p>
          </p:txBody>
        </p:sp>
        <p:sp>
          <p:nvSpPr>
            <p:cNvPr id="41024" name="AutoShape 11"/>
            <p:cNvSpPr>
              <a:spLocks noChangeArrowheads="1"/>
            </p:cNvSpPr>
            <p:nvPr/>
          </p:nvSpPr>
          <p:spPr bwMode="auto">
            <a:xfrm rot="8100000">
              <a:off x="2200" y="2985"/>
              <a:ext cx="410" cy="410"/>
            </a:xfrm>
            <a:prstGeom prst="cube">
              <a:avLst>
                <a:gd name="adj" fmla="val 17454"/>
              </a:avLst>
            </a:prstGeom>
            <a:solidFill>
              <a:srgbClr val="BB47B8"/>
            </a:solidFill>
            <a:ln w="9525">
              <a:noFill/>
              <a:miter lim="800000"/>
              <a:headEnd/>
              <a:tailEnd/>
            </a:ln>
          </p:spPr>
          <p:txBody>
            <a:bodyPr wrap="none" anchor="ctr"/>
            <a:lstStyle/>
            <a:p>
              <a:endParaRPr lang="zh-CN" altLang="en-US"/>
            </a:p>
          </p:txBody>
        </p:sp>
        <p:sp>
          <p:nvSpPr>
            <p:cNvPr id="41025" name="AutoShape 12"/>
            <p:cNvSpPr>
              <a:spLocks noChangeArrowheads="1"/>
            </p:cNvSpPr>
            <p:nvPr/>
          </p:nvSpPr>
          <p:spPr bwMode="auto">
            <a:xfrm rot="8100000">
              <a:off x="2918" y="2762"/>
              <a:ext cx="409" cy="410"/>
            </a:xfrm>
            <a:prstGeom prst="cube">
              <a:avLst>
                <a:gd name="adj" fmla="val 17454"/>
              </a:avLst>
            </a:prstGeom>
            <a:solidFill>
              <a:srgbClr val="4A8875"/>
            </a:solidFill>
            <a:ln w="9525">
              <a:noFill/>
              <a:miter lim="800000"/>
              <a:headEnd/>
              <a:tailEnd/>
            </a:ln>
          </p:spPr>
          <p:txBody>
            <a:bodyPr wrap="none" anchor="ctr"/>
            <a:lstStyle/>
            <a:p>
              <a:endParaRPr lang="zh-CN" altLang="en-US"/>
            </a:p>
          </p:txBody>
        </p:sp>
        <p:sp>
          <p:nvSpPr>
            <p:cNvPr id="41026" name="AutoShape 13"/>
            <p:cNvSpPr>
              <a:spLocks noChangeArrowheads="1"/>
            </p:cNvSpPr>
            <p:nvPr/>
          </p:nvSpPr>
          <p:spPr bwMode="auto">
            <a:xfrm rot="8100000">
              <a:off x="2683" y="3001"/>
              <a:ext cx="409" cy="410"/>
            </a:xfrm>
            <a:prstGeom prst="cube">
              <a:avLst>
                <a:gd name="adj" fmla="val 17454"/>
              </a:avLst>
            </a:prstGeom>
            <a:solidFill>
              <a:srgbClr val="69AD98"/>
            </a:solidFill>
            <a:ln w="9525">
              <a:noFill/>
              <a:miter lim="800000"/>
              <a:headEnd/>
              <a:tailEnd/>
            </a:ln>
          </p:spPr>
          <p:txBody>
            <a:bodyPr wrap="none" anchor="ctr"/>
            <a:lstStyle/>
            <a:p>
              <a:endParaRPr lang="zh-CN" altLang="en-US"/>
            </a:p>
          </p:txBody>
        </p:sp>
        <p:sp>
          <p:nvSpPr>
            <p:cNvPr id="41027" name="AutoShape 14"/>
            <p:cNvSpPr>
              <a:spLocks noChangeArrowheads="1"/>
            </p:cNvSpPr>
            <p:nvPr/>
          </p:nvSpPr>
          <p:spPr bwMode="auto">
            <a:xfrm rot="8100000">
              <a:off x="2448" y="3231"/>
              <a:ext cx="410" cy="410"/>
            </a:xfrm>
            <a:prstGeom prst="cube">
              <a:avLst>
                <a:gd name="adj" fmla="val 17454"/>
              </a:avLst>
            </a:prstGeom>
            <a:solidFill>
              <a:srgbClr val="C0C0C0"/>
            </a:solidFill>
            <a:ln w="9525">
              <a:noFill/>
              <a:miter lim="800000"/>
              <a:headEnd/>
              <a:tailEnd/>
            </a:ln>
          </p:spPr>
          <p:txBody>
            <a:bodyPr wrap="none" anchor="ctr"/>
            <a:lstStyle/>
            <a:p>
              <a:endParaRPr lang="zh-CN" altLang="en-US"/>
            </a:p>
          </p:txBody>
        </p:sp>
      </p:grpSp>
      <p:grpSp>
        <p:nvGrpSpPr>
          <p:cNvPr id="40962" name="Group 15"/>
          <p:cNvGrpSpPr>
            <a:grpSpLocks/>
          </p:cNvGrpSpPr>
          <p:nvPr/>
        </p:nvGrpSpPr>
        <p:grpSpPr bwMode="auto">
          <a:xfrm>
            <a:off x="3201988" y="2914650"/>
            <a:ext cx="2935287" cy="2927350"/>
            <a:chOff x="1719" y="1797"/>
            <a:chExt cx="1849" cy="1844"/>
          </a:xfrm>
        </p:grpSpPr>
        <p:sp>
          <p:nvSpPr>
            <p:cNvPr id="41004" name="AutoShape 16"/>
            <p:cNvSpPr>
              <a:spLocks noChangeArrowheads="1"/>
            </p:cNvSpPr>
            <p:nvPr/>
          </p:nvSpPr>
          <p:spPr bwMode="auto">
            <a:xfrm rot="8100000">
              <a:off x="2428" y="1797"/>
              <a:ext cx="409" cy="410"/>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1005" name="AutoShape 17"/>
            <p:cNvSpPr>
              <a:spLocks noChangeArrowheads="1"/>
            </p:cNvSpPr>
            <p:nvPr/>
          </p:nvSpPr>
          <p:spPr bwMode="auto">
            <a:xfrm rot="8100000">
              <a:off x="2674" y="2032"/>
              <a:ext cx="410" cy="410"/>
            </a:xfrm>
            <a:prstGeom prst="cube">
              <a:avLst>
                <a:gd name="adj" fmla="val 17454"/>
              </a:avLst>
            </a:prstGeom>
            <a:solidFill>
              <a:srgbClr val="00B4F4"/>
            </a:solidFill>
            <a:ln w="9525">
              <a:noFill/>
              <a:miter lim="800000"/>
              <a:headEnd/>
              <a:tailEnd/>
            </a:ln>
          </p:spPr>
          <p:txBody>
            <a:bodyPr wrap="none" anchor="ctr"/>
            <a:lstStyle/>
            <a:p>
              <a:endParaRPr lang="zh-CN" altLang="en-US"/>
            </a:p>
          </p:txBody>
        </p:sp>
        <p:sp>
          <p:nvSpPr>
            <p:cNvPr id="41006" name="AutoShape 18"/>
            <p:cNvSpPr>
              <a:spLocks noChangeArrowheads="1"/>
            </p:cNvSpPr>
            <p:nvPr/>
          </p:nvSpPr>
          <p:spPr bwMode="auto">
            <a:xfrm rot="8100000">
              <a:off x="2915" y="2280"/>
              <a:ext cx="409" cy="410"/>
            </a:xfrm>
            <a:prstGeom prst="cube">
              <a:avLst>
                <a:gd name="adj" fmla="val 17454"/>
              </a:avLst>
            </a:prstGeom>
            <a:solidFill>
              <a:srgbClr val="33CCFF"/>
            </a:solidFill>
            <a:ln w="9525">
              <a:noFill/>
              <a:miter lim="800000"/>
              <a:headEnd/>
              <a:tailEnd/>
            </a:ln>
          </p:spPr>
          <p:txBody>
            <a:bodyPr wrap="none" anchor="ctr"/>
            <a:lstStyle/>
            <a:p>
              <a:endParaRPr lang="zh-CN" altLang="en-US"/>
            </a:p>
          </p:txBody>
        </p:sp>
        <p:sp>
          <p:nvSpPr>
            <p:cNvPr id="41007" name="AutoShape 19"/>
            <p:cNvSpPr>
              <a:spLocks noChangeArrowheads="1"/>
            </p:cNvSpPr>
            <p:nvPr/>
          </p:nvSpPr>
          <p:spPr bwMode="auto">
            <a:xfrm rot="8100000">
              <a:off x="3159" y="2529"/>
              <a:ext cx="409" cy="410"/>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1008" name="AutoShape 20"/>
            <p:cNvSpPr>
              <a:spLocks noChangeArrowheads="1"/>
            </p:cNvSpPr>
            <p:nvPr/>
          </p:nvSpPr>
          <p:spPr bwMode="auto">
            <a:xfrm rot="8100000">
              <a:off x="2193" y="2031"/>
              <a:ext cx="410" cy="410"/>
            </a:xfrm>
            <a:prstGeom prst="cube">
              <a:avLst>
                <a:gd name="adj" fmla="val 17454"/>
              </a:avLst>
            </a:prstGeom>
            <a:solidFill>
              <a:srgbClr val="FF9900"/>
            </a:solidFill>
            <a:ln w="9525">
              <a:noFill/>
              <a:miter lim="800000"/>
              <a:headEnd/>
              <a:tailEnd/>
            </a:ln>
          </p:spPr>
          <p:txBody>
            <a:bodyPr wrap="none" anchor="ctr"/>
            <a:lstStyle/>
            <a:p>
              <a:endParaRPr lang="zh-CN" altLang="en-US"/>
            </a:p>
          </p:txBody>
        </p:sp>
        <p:sp>
          <p:nvSpPr>
            <p:cNvPr id="41009" name="AutoShape 21"/>
            <p:cNvSpPr>
              <a:spLocks noChangeArrowheads="1"/>
            </p:cNvSpPr>
            <p:nvPr/>
          </p:nvSpPr>
          <p:spPr bwMode="auto">
            <a:xfrm rot="8100000">
              <a:off x="1953" y="2264"/>
              <a:ext cx="409" cy="410"/>
            </a:xfrm>
            <a:prstGeom prst="cube">
              <a:avLst>
                <a:gd name="adj" fmla="val 17454"/>
              </a:avLst>
            </a:prstGeom>
            <a:solidFill>
              <a:srgbClr val="FF6600"/>
            </a:solidFill>
            <a:ln w="9525">
              <a:noFill/>
              <a:miter lim="800000"/>
              <a:headEnd/>
              <a:tailEnd/>
            </a:ln>
          </p:spPr>
          <p:txBody>
            <a:bodyPr wrap="none" anchor="ctr"/>
            <a:lstStyle/>
            <a:p>
              <a:endParaRPr lang="zh-CN" altLang="en-US"/>
            </a:p>
          </p:txBody>
        </p:sp>
        <p:sp>
          <p:nvSpPr>
            <p:cNvPr id="41010" name="AutoShape 22"/>
            <p:cNvSpPr>
              <a:spLocks noChangeArrowheads="1"/>
            </p:cNvSpPr>
            <p:nvPr/>
          </p:nvSpPr>
          <p:spPr bwMode="auto">
            <a:xfrm rot="8100000">
              <a:off x="1719" y="2508"/>
              <a:ext cx="410" cy="410"/>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1011" name="AutoShape 23"/>
            <p:cNvSpPr>
              <a:spLocks noChangeArrowheads="1"/>
            </p:cNvSpPr>
            <p:nvPr/>
          </p:nvSpPr>
          <p:spPr bwMode="auto">
            <a:xfrm rot="8100000">
              <a:off x="1960" y="2750"/>
              <a:ext cx="409" cy="410"/>
            </a:xfrm>
            <a:prstGeom prst="cube">
              <a:avLst>
                <a:gd name="adj" fmla="val 17454"/>
              </a:avLst>
            </a:prstGeom>
            <a:solidFill>
              <a:srgbClr val="A23CA0"/>
            </a:solidFill>
            <a:ln w="9525">
              <a:noFill/>
              <a:miter lim="800000"/>
              <a:headEnd/>
              <a:tailEnd/>
            </a:ln>
          </p:spPr>
          <p:txBody>
            <a:bodyPr wrap="none" anchor="ctr"/>
            <a:lstStyle/>
            <a:p>
              <a:endParaRPr lang="zh-CN" altLang="en-US"/>
            </a:p>
          </p:txBody>
        </p:sp>
        <p:sp>
          <p:nvSpPr>
            <p:cNvPr id="41012" name="AutoShape 24"/>
            <p:cNvSpPr>
              <a:spLocks noChangeArrowheads="1"/>
            </p:cNvSpPr>
            <p:nvPr/>
          </p:nvSpPr>
          <p:spPr bwMode="auto">
            <a:xfrm rot="8100000">
              <a:off x="2200" y="2985"/>
              <a:ext cx="410" cy="410"/>
            </a:xfrm>
            <a:prstGeom prst="cube">
              <a:avLst>
                <a:gd name="adj" fmla="val 17454"/>
              </a:avLst>
            </a:prstGeom>
            <a:solidFill>
              <a:srgbClr val="BB47B8"/>
            </a:solidFill>
            <a:ln w="9525">
              <a:noFill/>
              <a:miter lim="800000"/>
              <a:headEnd/>
              <a:tailEnd/>
            </a:ln>
          </p:spPr>
          <p:txBody>
            <a:bodyPr wrap="none" anchor="ctr"/>
            <a:lstStyle/>
            <a:p>
              <a:endParaRPr lang="zh-CN" altLang="en-US"/>
            </a:p>
          </p:txBody>
        </p:sp>
        <p:sp>
          <p:nvSpPr>
            <p:cNvPr id="41013" name="AutoShape 25"/>
            <p:cNvSpPr>
              <a:spLocks noChangeArrowheads="1"/>
            </p:cNvSpPr>
            <p:nvPr/>
          </p:nvSpPr>
          <p:spPr bwMode="auto">
            <a:xfrm rot="8100000">
              <a:off x="2918" y="2762"/>
              <a:ext cx="409" cy="410"/>
            </a:xfrm>
            <a:prstGeom prst="cube">
              <a:avLst>
                <a:gd name="adj" fmla="val 17454"/>
              </a:avLst>
            </a:prstGeom>
            <a:solidFill>
              <a:srgbClr val="4A8875"/>
            </a:solidFill>
            <a:ln w="9525">
              <a:noFill/>
              <a:miter lim="800000"/>
              <a:headEnd/>
              <a:tailEnd/>
            </a:ln>
          </p:spPr>
          <p:txBody>
            <a:bodyPr wrap="none" anchor="ctr"/>
            <a:lstStyle/>
            <a:p>
              <a:endParaRPr lang="zh-CN" altLang="en-US"/>
            </a:p>
          </p:txBody>
        </p:sp>
        <p:sp>
          <p:nvSpPr>
            <p:cNvPr id="41014" name="AutoShape 26"/>
            <p:cNvSpPr>
              <a:spLocks noChangeArrowheads="1"/>
            </p:cNvSpPr>
            <p:nvPr/>
          </p:nvSpPr>
          <p:spPr bwMode="auto">
            <a:xfrm rot="8100000">
              <a:off x="2683" y="3001"/>
              <a:ext cx="409" cy="410"/>
            </a:xfrm>
            <a:prstGeom prst="cube">
              <a:avLst>
                <a:gd name="adj" fmla="val 17454"/>
              </a:avLst>
            </a:prstGeom>
            <a:solidFill>
              <a:srgbClr val="69AD98"/>
            </a:solidFill>
            <a:ln w="9525">
              <a:noFill/>
              <a:miter lim="800000"/>
              <a:headEnd/>
              <a:tailEnd/>
            </a:ln>
          </p:spPr>
          <p:txBody>
            <a:bodyPr wrap="none" anchor="ctr"/>
            <a:lstStyle/>
            <a:p>
              <a:endParaRPr lang="zh-CN" altLang="en-US"/>
            </a:p>
          </p:txBody>
        </p:sp>
        <p:sp>
          <p:nvSpPr>
            <p:cNvPr id="41015" name="AutoShape 27"/>
            <p:cNvSpPr>
              <a:spLocks noChangeArrowheads="1"/>
            </p:cNvSpPr>
            <p:nvPr/>
          </p:nvSpPr>
          <p:spPr bwMode="auto">
            <a:xfrm rot="8100000">
              <a:off x="2448" y="3231"/>
              <a:ext cx="410" cy="410"/>
            </a:xfrm>
            <a:prstGeom prst="cube">
              <a:avLst>
                <a:gd name="adj" fmla="val 17454"/>
              </a:avLst>
            </a:prstGeom>
            <a:solidFill>
              <a:srgbClr val="C0C0C0"/>
            </a:solidFill>
            <a:ln w="9525">
              <a:noFill/>
              <a:miter lim="800000"/>
              <a:headEnd/>
              <a:tailEnd/>
            </a:ln>
          </p:spPr>
          <p:txBody>
            <a:bodyPr wrap="none" anchor="ctr"/>
            <a:lstStyle/>
            <a:p>
              <a:endParaRPr lang="zh-CN" altLang="en-US"/>
            </a:p>
          </p:txBody>
        </p:sp>
      </p:grpSp>
      <p:sp>
        <p:nvSpPr>
          <p:cNvPr id="40963" name="AutoShape 28"/>
          <p:cNvSpPr>
            <a:spLocks noChangeArrowheads="1"/>
          </p:cNvSpPr>
          <p:nvPr/>
        </p:nvSpPr>
        <p:spPr bwMode="auto">
          <a:xfrm rot="8100000">
            <a:off x="4748213" y="2344738"/>
            <a:ext cx="649287"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64" name="AutoShape 29"/>
          <p:cNvSpPr>
            <a:spLocks noChangeArrowheads="1"/>
          </p:cNvSpPr>
          <p:nvPr/>
        </p:nvSpPr>
        <p:spPr bwMode="auto">
          <a:xfrm rot="8100000">
            <a:off x="5130800" y="2725738"/>
            <a:ext cx="649288" cy="652462"/>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65" name="AutoShape 30"/>
          <p:cNvSpPr>
            <a:spLocks noChangeArrowheads="1"/>
          </p:cNvSpPr>
          <p:nvPr/>
        </p:nvSpPr>
        <p:spPr bwMode="auto">
          <a:xfrm rot="8100000">
            <a:off x="5880100" y="3484563"/>
            <a:ext cx="649288"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66" name="AutoShape 31"/>
          <p:cNvSpPr>
            <a:spLocks noChangeArrowheads="1"/>
          </p:cNvSpPr>
          <p:nvPr/>
        </p:nvSpPr>
        <p:spPr bwMode="auto">
          <a:xfrm rot="8100000">
            <a:off x="5511800" y="3100388"/>
            <a:ext cx="649288"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67" name="AutoShape 32"/>
          <p:cNvSpPr>
            <a:spLocks noChangeArrowheads="1"/>
          </p:cNvSpPr>
          <p:nvPr/>
        </p:nvSpPr>
        <p:spPr bwMode="auto">
          <a:xfrm rot="8100000">
            <a:off x="3611563" y="2720975"/>
            <a:ext cx="649287"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68" name="AutoShape 33"/>
          <p:cNvSpPr>
            <a:spLocks noChangeArrowheads="1"/>
          </p:cNvSpPr>
          <p:nvPr/>
        </p:nvSpPr>
        <p:spPr bwMode="auto">
          <a:xfrm rot="8100000">
            <a:off x="3992563" y="2349500"/>
            <a:ext cx="650875" cy="652463"/>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69" name="AutoShape 34"/>
          <p:cNvSpPr>
            <a:spLocks noChangeArrowheads="1"/>
          </p:cNvSpPr>
          <p:nvPr/>
        </p:nvSpPr>
        <p:spPr bwMode="auto">
          <a:xfrm rot="8100000">
            <a:off x="4346575" y="2711450"/>
            <a:ext cx="649288" cy="650875"/>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0970" name="AutoShape 35"/>
          <p:cNvSpPr>
            <a:spLocks noChangeArrowheads="1"/>
          </p:cNvSpPr>
          <p:nvPr/>
        </p:nvSpPr>
        <p:spPr bwMode="auto">
          <a:xfrm rot="8100000">
            <a:off x="4737100" y="3084513"/>
            <a:ext cx="650875" cy="650875"/>
          </a:xfrm>
          <a:prstGeom prst="cube">
            <a:avLst>
              <a:gd name="adj" fmla="val 17454"/>
            </a:avLst>
          </a:prstGeom>
          <a:solidFill>
            <a:srgbClr val="00B4F4"/>
          </a:solidFill>
          <a:ln w="9525">
            <a:noFill/>
            <a:miter lim="800000"/>
            <a:headEnd/>
            <a:tailEnd/>
          </a:ln>
        </p:spPr>
        <p:txBody>
          <a:bodyPr wrap="none" anchor="ctr"/>
          <a:lstStyle/>
          <a:p>
            <a:endParaRPr lang="zh-CN" altLang="en-US"/>
          </a:p>
        </p:txBody>
      </p:sp>
      <p:sp>
        <p:nvSpPr>
          <p:cNvPr id="40971" name="AutoShape 36"/>
          <p:cNvSpPr>
            <a:spLocks noChangeArrowheads="1"/>
          </p:cNvSpPr>
          <p:nvPr/>
        </p:nvSpPr>
        <p:spPr bwMode="auto">
          <a:xfrm rot="8100000">
            <a:off x="5119688" y="3478213"/>
            <a:ext cx="649287" cy="650875"/>
          </a:xfrm>
          <a:prstGeom prst="cube">
            <a:avLst>
              <a:gd name="adj" fmla="val 17454"/>
            </a:avLst>
          </a:prstGeom>
          <a:solidFill>
            <a:srgbClr val="33CCFF"/>
          </a:solidFill>
          <a:ln w="9525">
            <a:noFill/>
            <a:miter lim="800000"/>
            <a:headEnd/>
            <a:tailEnd/>
          </a:ln>
        </p:spPr>
        <p:txBody>
          <a:bodyPr wrap="none" anchor="ctr"/>
          <a:lstStyle/>
          <a:p>
            <a:endParaRPr lang="zh-CN" altLang="en-US"/>
          </a:p>
        </p:txBody>
      </p:sp>
      <p:sp>
        <p:nvSpPr>
          <p:cNvPr id="40972" name="AutoShape 37"/>
          <p:cNvSpPr>
            <a:spLocks noChangeArrowheads="1"/>
          </p:cNvSpPr>
          <p:nvPr/>
        </p:nvSpPr>
        <p:spPr bwMode="auto">
          <a:xfrm rot="8100000">
            <a:off x="5507038" y="3873500"/>
            <a:ext cx="649287" cy="650875"/>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0973" name="AutoShape 38"/>
          <p:cNvSpPr>
            <a:spLocks noChangeArrowheads="1"/>
          </p:cNvSpPr>
          <p:nvPr/>
        </p:nvSpPr>
        <p:spPr bwMode="auto">
          <a:xfrm rot="8100000">
            <a:off x="3973513" y="3082925"/>
            <a:ext cx="650875" cy="650875"/>
          </a:xfrm>
          <a:prstGeom prst="cube">
            <a:avLst>
              <a:gd name="adj" fmla="val 17454"/>
            </a:avLst>
          </a:prstGeom>
          <a:solidFill>
            <a:srgbClr val="FF9900"/>
          </a:solidFill>
          <a:ln w="9525">
            <a:noFill/>
            <a:miter lim="800000"/>
            <a:headEnd/>
            <a:tailEnd/>
          </a:ln>
        </p:spPr>
        <p:txBody>
          <a:bodyPr wrap="none" anchor="ctr"/>
          <a:lstStyle/>
          <a:p>
            <a:endParaRPr lang="zh-CN" altLang="en-US"/>
          </a:p>
        </p:txBody>
      </p:sp>
      <p:sp>
        <p:nvSpPr>
          <p:cNvPr id="40974" name="AutoShape 39"/>
          <p:cNvSpPr>
            <a:spLocks noChangeArrowheads="1"/>
          </p:cNvSpPr>
          <p:nvPr/>
        </p:nvSpPr>
        <p:spPr bwMode="auto">
          <a:xfrm rot="8100000">
            <a:off x="2840038" y="3460750"/>
            <a:ext cx="649287"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75" name="AutoShape 40"/>
          <p:cNvSpPr>
            <a:spLocks noChangeArrowheads="1"/>
          </p:cNvSpPr>
          <p:nvPr/>
        </p:nvSpPr>
        <p:spPr bwMode="auto">
          <a:xfrm rot="8100000">
            <a:off x="3230563" y="3092450"/>
            <a:ext cx="649287"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76" name="AutoShape 41"/>
          <p:cNvSpPr>
            <a:spLocks noChangeArrowheads="1"/>
          </p:cNvSpPr>
          <p:nvPr/>
        </p:nvSpPr>
        <p:spPr bwMode="auto">
          <a:xfrm rot="8100000">
            <a:off x="3592513" y="3452813"/>
            <a:ext cx="649287" cy="650875"/>
          </a:xfrm>
          <a:prstGeom prst="cube">
            <a:avLst>
              <a:gd name="adj" fmla="val 17454"/>
            </a:avLst>
          </a:prstGeom>
          <a:solidFill>
            <a:srgbClr val="FF6600"/>
          </a:solidFill>
          <a:ln w="9525">
            <a:noFill/>
            <a:miter lim="800000"/>
            <a:headEnd/>
            <a:tailEnd/>
          </a:ln>
        </p:spPr>
        <p:txBody>
          <a:bodyPr wrap="none" anchor="ctr"/>
          <a:lstStyle/>
          <a:p>
            <a:endParaRPr lang="zh-CN" altLang="en-US"/>
          </a:p>
        </p:txBody>
      </p:sp>
      <p:sp>
        <p:nvSpPr>
          <p:cNvPr id="40977" name="AutoShape 42"/>
          <p:cNvSpPr>
            <a:spLocks noChangeArrowheads="1"/>
          </p:cNvSpPr>
          <p:nvPr/>
        </p:nvSpPr>
        <p:spPr bwMode="auto">
          <a:xfrm rot="8100000">
            <a:off x="3221038" y="3840163"/>
            <a:ext cx="650875" cy="650875"/>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0978" name="AutoShape 43"/>
          <p:cNvSpPr>
            <a:spLocks noChangeArrowheads="1"/>
          </p:cNvSpPr>
          <p:nvPr/>
        </p:nvSpPr>
        <p:spPr bwMode="auto">
          <a:xfrm rot="8100000">
            <a:off x="3603625" y="4224338"/>
            <a:ext cx="649288" cy="650875"/>
          </a:xfrm>
          <a:prstGeom prst="cube">
            <a:avLst>
              <a:gd name="adj" fmla="val 17454"/>
            </a:avLst>
          </a:prstGeom>
          <a:solidFill>
            <a:srgbClr val="A23CA0"/>
          </a:solidFill>
          <a:ln w="9525">
            <a:noFill/>
            <a:miter lim="800000"/>
            <a:headEnd/>
            <a:tailEnd/>
          </a:ln>
        </p:spPr>
        <p:txBody>
          <a:bodyPr wrap="none" anchor="ctr"/>
          <a:lstStyle/>
          <a:p>
            <a:endParaRPr lang="zh-CN" altLang="en-US"/>
          </a:p>
        </p:txBody>
      </p:sp>
      <p:sp>
        <p:nvSpPr>
          <p:cNvPr id="40979" name="AutoShape 44"/>
          <p:cNvSpPr>
            <a:spLocks noChangeArrowheads="1"/>
          </p:cNvSpPr>
          <p:nvPr/>
        </p:nvSpPr>
        <p:spPr bwMode="auto">
          <a:xfrm rot="8100000">
            <a:off x="2847975" y="4248150"/>
            <a:ext cx="649288"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80" name="AutoShape 45"/>
          <p:cNvSpPr>
            <a:spLocks noChangeArrowheads="1"/>
          </p:cNvSpPr>
          <p:nvPr/>
        </p:nvSpPr>
        <p:spPr bwMode="auto">
          <a:xfrm rot="8100000">
            <a:off x="3230563" y="4629150"/>
            <a:ext cx="649287"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81" name="AutoShape 46"/>
          <p:cNvSpPr>
            <a:spLocks noChangeArrowheads="1"/>
          </p:cNvSpPr>
          <p:nvPr/>
        </p:nvSpPr>
        <p:spPr bwMode="auto">
          <a:xfrm rot="8100000">
            <a:off x="3984625" y="4597400"/>
            <a:ext cx="650875" cy="650875"/>
          </a:xfrm>
          <a:prstGeom prst="cube">
            <a:avLst>
              <a:gd name="adj" fmla="val 17454"/>
            </a:avLst>
          </a:prstGeom>
          <a:solidFill>
            <a:srgbClr val="BB47B8"/>
          </a:solidFill>
          <a:ln w="9525">
            <a:noFill/>
            <a:miter lim="800000"/>
            <a:headEnd/>
            <a:tailEnd/>
          </a:ln>
        </p:spPr>
        <p:txBody>
          <a:bodyPr wrap="none" anchor="ctr"/>
          <a:lstStyle/>
          <a:p>
            <a:endParaRPr lang="zh-CN" altLang="en-US"/>
          </a:p>
        </p:txBody>
      </p:sp>
      <p:sp>
        <p:nvSpPr>
          <p:cNvPr id="40982" name="AutoShape 47"/>
          <p:cNvSpPr>
            <a:spLocks noChangeArrowheads="1"/>
          </p:cNvSpPr>
          <p:nvPr/>
        </p:nvSpPr>
        <p:spPr bwMode="auto">
          <a:xfrm rot="8100000">
            <a:off x="3611563" y="5003800"/>
            <a:ext cx="649287"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83" name="AutoShape 48"/>
          <p:cNvSpPr>
            <a:spLocks noChangeArrowheads="1"/>
          </p:cNvSpPr>
          <p:nvPr/>
        </p:nvSpPr>
        <p:spPr bwMode="auto">
          <a:xfrm rot="8100000">
            <a:off x="5124450" y="4243388"/>
            <a:ext cx="649288" cy="650875"/>
          </a:xfrm>
          <a:prstGeom prst="cube">
            <a:avLst>
              <a:gd name="adj" fmla="val 17454"/>
            </a:avLst>
          </a:prstGeom>
          <a:solidFill>
            <a:srgbClr val="4A8875"/>
          </a:solidFill>
          <a:ln w="9525">
            <a:noFill/>
            <a:miter lim="800000"/>
            <a:headEnd/>
            <a:tailEnd/>
          </a:ln>
        </p:spPr>
        <p:txBody>
          <a:bodyPr wrap="none" anchor="ctr"/>
          <a:lstStyle/>
          <a:p>
            <a:endParaRPr lang="zh-CN" altLang="en-US"/>
          </a:p>
        </p:txBody>
      </p:sp>
      <p:sp>
        <p:nvSpPr>
          <p:cNvPr id="40984" name="AutoShape 49"/>
          <p:cNvSpPr>
            <a:spLocks noChangeArrowheads="1"/>
          </p:cNvSpPr>
          <p:nvPr/>
        </p:nvSpPr>
        <p:spPr bwMode="auto">
          <a:xfrm rot="8100000">
            <a:off x="4751388" y="4622800"/>
            <a:ext cx="649287" cy="650875"/>
          </a:xfrm>
          <a:prstGeom prst="cube">
            <a:avLst>
              <a:gd name="adj" fmla="val 17454"/>
            </a:avLst>
          </a:prstGeom>
          <a:solidFill>
            <a:srgbClr val="69AD98"/>
          </a:solidFill>
          <a:ln w="9525">
            <a:noFill/>
            <a:miter lim="800000"/>
            <a:headEnd/>
            <a:tailEnd/>
          </a:ln>
        </p:spPr>
        <p:txBody>
          <a:bodyPr wrap="none" anchor="ctr"/>
          <a:lstStyle/>
          <a:p>
            <a:endParaRPr lang="zh-CN" altLang="en-US"/>
          </a:p>
        </p:txBody>
      </p:sp>
      <p:sp>
        <p:nvSpPr>
          <p:cNvPr id="40985" name="AutoShape 50"/>
          <p:cNvSpPr>
            <a:spLocks noChangeArrowheads="1"/>
          </p:cNvSpPr>
          <p:nvPr/>
        </p:nvSpPr>
        <p:spPr bwMode="auto">
          <a:xfrm rot="8100000">
            <a:off x="5118100" y="4995863"/>
            <a:ext cx="649288"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86" name="AutoShape 51"/>
          <p:cNvSpPr>
            <a:spLocks noChangeArrowheads="1"/>
          </p:cNvSpPr>
          <p:nvPr/>
        </p:nvSpPr>
        <p:spPr bwMode="auto">
          <a:xfrm rot="8100000">
            <a:off x="5499100" y="4624388"/>
            <a:ext cx="650875"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87" name="AutoShape 52"/>
          <p:cNvSpPr>
            <a:spLocks noChangeArrowheads="1"/>
          </p:cNvSpPr>
          <p:nvPr/>
        </p:nvSpPr>
        <p:spPr bwMode="auto">
          <a:xfrm rot="8100000">
            <a:off x="5881688" y="4252913"/>
            <a:ext cx="649287"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88" name="Line 53"/>
          <p:cNvSpPr>
            <a:spLocks noChangeShapeType="1"/>
          </p:cNvSpPr>
          <p:nvPr/>
        </p:nvSpPr>
        <p:spPr bwMode="auto">
          <a:xfrm>
            <a:off x="949325" y="3521075"/>
            <a:ext cx="3092450" cy="0"/>
          </a:xfrm>
          <a:prstGeom prst="line">
            <a:avLst/>
          </a:prstGeom>
          <a:noFill/>
          <a:ln w="9525">
            <a:solidFill>
              <a:srgbClr val="000000"/>
            </a:solidFill>
            <a:round/>
            <a:headEnd/>
            <a:tailEnd type="triangle" w="med" len="med"/>
          </a:ln>
        </p:spPr>
        <p:txBody>
          <a:bodyPr wrap="none" anchor="ctr"/>
          <a:lstStyle/>
          <a:p>
            <a:endParaRPr lang="zh-CN" altLang="en-US"/>
          </a:p>
        </p:txBody>
      </p:sp>
      <p:sp>
        <p:nvSpPr>
          <p:cNvPr id="17462" name="Rectangle 54"/>
          <p:cNvSpPr>
            <a:spLocks noChangeArrowheads="1"/>
          </p:cNvSpPr>
          <p:nvPr/>
        </p:nvSpPr>
        <p:spPr bwMode="auto">
          <a:xfrm>
            <a:off x="971550" y="1916832"/>
            <a:ext cx="2160290" cy="1415772"/>
          </a:xfrm>
          <a:prstGeom prst="rect">
            <a:avLst/>
          </a:prstGeom>
          <a:noFill/>
          <a:ln w="9525">
            <a:noFill/>
            <a:miter lim="800000"/>
            <a:headEnd/>
            <a:tailEnd/>
          </a:ln>
          <a:effectLst/>
        </p:spPr>
        <p:txBody>
          <a:bodyPr wrap="square">
            <a:spAutoFit/>
          </a:bodyPr>
          <a:lstStyle/>
          <a:p>
            <a:pPr latinLnBrk="1">
              <a:buFontTx/>
              <a:buChar char="•"/>
              <a:defRPr/>
            </a:pPr>
            <a:r>
              <a:rPr kumimoji="1" lang="ja-JP" altLang="en-US" b="1" dirty="0" smtClean="0">
                <a:solidFill>
                  <a:srgbClr val="FF6600"/>
                </a:solidFill>
                <a:latin typeface="ＭＳ Ｐゴシック" pitchFamily="50" charset="-128"/>
                <a:ea typeface="ＭＳ Ｐゴシック" pitchFamily="50" charset="-128"/>
              </a:rPr>
              <a:t>日本の輸入者</a:t>
            </a:r>
            <a:endParaRPr kumimoji="1" lang="en-US" altLang="zh-CN" b="1" dirty="0">
              <a:solidFill>
                <a:srgbClr val="FF6600"/>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rgbClr val="FF6600"/>
                </a:solidFill>
                <a:latin typeface="ＭＳ Ｐゴシック" pitchFamily="50" charset="-128"/>
                <a:ea typeface="ＭＳ Ｐゴシック" pitchFamily="50" charset="-128"/>
              </a:rPr>
              <a:t>ホワイトリスト企業の確認</a:t>
            </a:r>
            <a:endParaRPr kumimoji="1" lang="en-US" altLang="zh-CN" sz="1400" dirty="0">
              <a:solidFill>
                <a:srgbClr val="FF6600"/>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rgbClr val="FF6600"/>
                </a:solidFill>
                <a:latin typeface="ＭＳ Ｐゴシック" pitchFamily="50" charset="-128"/>
                <a:ea typeface="ＭＳ Ｐゴシック" pitchFamily="50" charset="-128"/>
              </a:rPr>
              <a:t>輸出者の不使用宣言書受領、確認</a:t>
            </a:r>
            <a:endParaRPr kumimoji="1" lang="en-US" altLang="zh-CN" sz="1400" dirty="0">
              <a:solidFill>
                <a:srgbClr val="FF6600"/>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rgbClr val="FF6600"/>
                </a:solidFill>
                <a:latin typeface="ＭＳ Ｐゴシック" pitchFamily="50" charset="-128"/>
                <a:ea typeface="ＭＳ Ｐゴシック" pitchFamily="50" charset="-128"/>
              </a:rPr>
              <a:t>ホワイトリスト企業一覧表を確認</a:t>
            </a:r>
            <a:endParaRPr kumimoji="1" lang="en-US" altLang="ko-KR" sz="1400" dirty="0">
              <a:solidFill>
                <a:srgbClr val="FF6600"/>
              </a:solidFill>
              <a:latin typeface="ＭＳ Ｐゴシック" pitchFamily="50" charset="-128"/>
              <a:ea typeface="ＭＳ Ｐゴシック" pitchFamily="50" charset="-128"/>
            </a:endParaRPr>
          </a:p>
        </p:txBody>
      </p:sp>
      <p:sp>
        <p:nvSpPr>
          <p:cNvPr id="17463" name="Rectangle 55"/>
          <p:cNvSpPr>
            <a:spLocks noChangeArrowheads="1"/>
          </p:cNvSpPr>
          <p:nvPr/>
        </p:nvSpPr>
        <p:spPr bwMode="auto">
          <a:xfrm>
            <a:off x="6372200" y="4963815"/>
            <a:ext cx="2776722" cy="984885"/>
          </a:xfrm>
          <a:prstGeom prst="rect">
            <a:avLst/>
          </a:prstGeom>
          <a:noFill/>
          <a:ln w="9525">
            <a:noFill/>
            <a:miter lim="800000"/>
            <a:headEnd/>
            <a:tailEnd/>
          </a:ln>
          <a:effectLst/>
        </p:spPr>
        <p:txBody>
          <a:bodyPr wrap="none">
            <a:spAutoFit/>
          </a:bodyPr>
          <a:lstStyle/>
          <a:p>
            <a:pPr latinLnBrk="1">
              <a:buFontTx/>
              <a:buChar char="•"/>
              <a:defRPr/>
            </a:pPr>
            <a:r>
              <a:rPr kumimoji="1" lang="ko-KR" altLang="en-US" sz="1400" b="1" dirty="0">
                <a:solidFill>
                  <a:srgbClr val="006600"/>
                </a:solidFill>
                <a:latin typeface="ＭＳ Ｐゴシック" pitchFamily="50" charset="-128"/>
                <a:ea typeface="+mn-ea"/>
              </a:rPr>
              <a:t> </a:t>
            </a:r>
            <a:r>
              <a:rPr kumimoji="1" lang="ja-JP" altLang="en-US" b="1" dirty="0" smtClean="0">
                <a:solidFill>
                  <a:srgbClr val="006600"/>
                </a:solidFill>
                <a:latin typeface="ＭＳ Ｐゴシック" pitchFamily="50" charset="-128"/>
                <a:ea typeface="ＭＳ Ｐゴシック" pitchFamily="50" charset="-128"/>
              </a:rPr>
              <a:t>染色工場</a:t>
            </a:r>
            <a:endParaRPr kumimoji="1" lang="en-US" altLang="ja-JP" b="1" dirty="0" smtClean="0">
              <a:solidFill>
                <a:srgbClr val="006600"/>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rgbClr val="006600"/>
                </a:solidFill>
                <a:latin typeface="ＭＳ Ｐゴシック" pitchFamily="50" charset="-128"/>
                <a:ea typeface="ＭＳ Ｐゴシック" pitchFamily="50" charset="-128"/>
              </a:rPr>
              <a:t>　ホワイトリスト資格の申請</a:t>
            </a:r>
            <a:endParaRPr kumimoji="1" lang="en-US" altLang="zh-CN" sz="1400" dirty="0">
              <a:solidFill>
                <a:srgbClr val="006600"/>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rgbClr val="006600"/>
                </a:solidFill>
                <a:latin typeface="ＭＳ Ｐゴシック" pitchFamily="50" charset="-128"/>
                <a:ea typeface="ＭＳ Ｐゴシック" pitchFamily="50" charset="-128"/>
              </a:rPr>
              <a:t>　下流の取引相手にデジタル証書</a:t>
            </a:r>
            <a:endParaRPr kumimoji="1" lang="en-US" altLang="ja-JP" sz="1400" dirty="0" smtClean="0">
              <a:solidFill>
                <a:srgbClr val="006600"/>
              </a:solidFill>
              <a:latin typeface="ＭＳ Ｐゴシック" pitchFamily="50" charset="-128"/>
              <a:ea typeface="ＭＳ Ｐゴシック" pitchFamily="50" charset="-128"/>
            </a:endParaRPr>
          </a:p>
          <a:p>
            <a:pPr latinLnBrk="1">
              <a:defRPr/>
            </a:pPr>
            <a:r>
              <a:rPr kumimoji="1" lang="ja-JP" altLang="en-US" sz="1400" dirty="0" smtClean="0">
                <a:solidFill>
                  <a:srgbClr val="006600"/>
                </a:solidFill>
                <a:latin typeface="ＭＳ Ｐゴシック" pitchFamily="50" charset="-128"/>
                <a:ea typeface="ＭＳ Ｐゴシック" pitchFamily="50" charset="-128"/>
              </a:rPr>
              <a:t>　　を発行。</a:t>
            </a:r>
            <a:endParaRPr kumimoji="1" lang="en-US" altLang="ko-KR" sz="1400" dirty="0">
              <a:solidFill>
                <a:srgbClr val="006600"/>
              </a:solidFill>
              <a:latin typeface="ＭＳ Ｐゴシック" pitchFamily="50" charset="-128"/>
              <a:ea typeface="ＭＳ Ｐゴシック" pitchFamily="50" charset="-128"/>
            </a:endParaRPr>
          </a:p>
        </p:txBody>
      </p:sp>
      <p:sp>
        <p:nvSpPr>
          <p:cNvPr id="40991" name="Line 56"/>
          <p:cNvSpPr>
            <a:spLocks noChangeShapeType="1"/>
          </p:cNvSpPr>
          <p:nvPr/>
        </p:nvSpPr>
        <p:spPr bwMode="auto">
          <a:xfrm>
            <a:off x="5292725" y="5229225"/>
            <a:ext cx="3349625" cy="6350"/>
          </a:xfrm>
          <a:prstGeom prst="line">
            <a:avLst/>
          </a:prstGeom>
          <a:noFill/>
          <a:ln w="9525">
            <a:solidFill>
              <a:srgbClr val="000000"/>
            </a:solidFill>
            <a:round/>
            <a:headEnd type="triangle" w="med" len="med"/>
            <a:tailEnd/>
          </a:ln>
        </p:spPr>
        <p:txBody>
          <a:bodyPr wrap="none" anchor="ctr"/>
          <a:lstStyle/>
          <a:p>
            <a:endParaRPr lang="zh-CN" altLang="en-US"/>
          </a:p>
        </p:txBody>
      </p:sp>
      <p:sp>
        <p:nvSpPr>
          <p:cNvPr id="40992" name="Line 57"/>
          <p:cNvSpPr>
            <a:spLocks noChangeShapeType="1"/>
          </p:cNvSpPr>
          <p:nvPr/>
        </p:nvSpPr>
        <p:spPr bwMode="auto">
          <a:xfrm>
            <a:off x="825500" y="5192713"/>
            <a:ext cx="3125788" cy="0"/>
          </a:xfrm>
          <a:prstGeom prst="line">
            <a:avLst/>
          </a:prstGeom>
          <a:noFill/>
          <a:ln w="9525">
            <a:solidFill>
              <a:srgbClr val="000000"/>
            </a:solidFill>
            <a:round/>
            <a:headEnd/>
            <a:tailEnd type="triangle" w="med" len="med"/>
          </a:ln>
        </p:spPr>
        <p:txBody>
          <a:bodyPr wrap="none" anchor="ctr"/>
          <a:lstStyle/>
          <a:p>
            <a:endParaRPr lang="zh-CN" altLang="en-US"/>
          </a:p>
        </p:txBody>
      </p:sp>
      <p:sp>
        <p:nvSpPr>
          <p:cNvPr id="17466" name="Rectangle 58"/>
          <p:cNvSpPr>
            <a:spLocks noChangeArrowheads="1"/>
          </p:cNvSpPr>
          <p:nvPr/>
        </p:nvSpPr>
        <p:spPr bwMode="auto">
          <a:xfrm>
            <a:off x="755576" y="4868862"/>
            <a:ext cx="2880320" cy="1631216"/>
          </a:xfrm>
          <a:prstGeom prst="rect">
            <a:avLst/>
          </a:prstGeom>
          <a:noFill/>
          <a:ln w="9525">
            <a:noFill/>
            <a:miter lim="800000"/>
            <a:headEnd/>
            <a:tailEnd/>
          </a:ln>
          <a:effectLst/>
        </p:spPr>
        <p:txBody>
          <a:bodyPr wrap="square">
            <a:spAutoFit/>
          </a:bodyPr>
          <a:lstStyle/>
          <a:p>
            <a:pPr latinLnBrk="1">
              <a:buFontTx/>
              <a:buChar char="•"/>
              <a:defRPr/>
            </a:pPr>
            <a:r>
              <a:rPr kumimoji="1" lang="ja-JP" altLang="en-US" b="1" dirty="0" smtClean="0">
                <a:solidFill>
                  <a:srgbClr val="963894"/>
                </a:solidFill>
                <a:latin typeface="ＭＳ Ｐゴシック" pitchFamily="50" charset="-128"/>
                <a:ea typeface="ＭＳ Ｐゴシック" pitchFamily="50" charset="-128"/>
              </a:rPr>
              <a:t>日本のアパレル・小売者</a:t>
            </a:r>
            <a:endParaRPr kumimoji="1" lang="en-US" altLang="zh-CN" b="1" dirty="0">
              <a:solidFill>
                <a:srgbClr val="963894"/>
              </a:solidFill>
              <a:latin typeface="ＭＳ Ｐゴシック" pitchFamily="50" charset="-128"/>
              <a:ea typeface="ＭＳ Ｐゴシック" pitchFamily="50" charset="-128"/>
            </a:endParaRPr>
          </a:p>
          <a:p>
            <a:pPr latinLnBrk="1">
              <a:defRPr/>
            </a:pPr>
            <a:endParaRPr kumimoji="1" lang="en-US" altLang="zh-CN" sz="1400" b="1" dirty="0" smtClean="0">
              <a:solidFill>
                <a:srgbClr val="963894"/>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rgbClr val="963894"/>
                </a:solidFill>
                <a:latin typeface="ＭＳ Ｐゴシック" pitchFamily="50" charset="-128"/>
                <a:ea typeface="ＭＳ Ｐゴシック" pitchFamily="50" charset="-128"/>
              </a:rPr>
              <a:t> ホワイトリスト企業の真偽を確認</a:t>
            </a:r>
            <a:endParaRPr kumimoji="1" lang="en-US" altLang="zh-CN" sz="1400" dirty="0">
              <a:solidFill>
                <a:srgbClr val="963894"/>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rgbClr val="963894"/>
                </a:solidFill>
                <a:latin typeface="ＭＳ Ｐゴシック" pitchFamily="50" charset="-128"/>
                <a:ea typeface="ＭＳ Ｐゴシック" pitchFamily="50" charset="-128"/>
              </a:rPr>
              <a:t> 日本の輸入者から送付された</a:t>
            </a:r>
            <a:endParaRPr kumimoji="1" lang="en-US" altLang="ja-JP" sz="1400" dirty="0" smtClean="0">
              <a:solidFill>
                <a:srgbClr val="963894"/>
              </a:solidFill>
              <a:latin typeface="ＭＳ Ｐゴシック" pitchFamily="50" charset="-128"/>
              <a:ea typeface="ＭＳ Ｐゴシック" pitchFamily="50" charset="-128"/>
            </a:endParaRPr>
          </a:p>
          <a:p>
            <a:pPr latinLnBrk="1">
              <a:defRPr/>
            </a:pPr>
            <a:r>
              <a:rPr kumimoji="1" lang="ja-JP" altLang="en-US" sz="1400" dirty="0" smtClean="0">
                <a:solidFill>
                  <a:srgbClr val="963894"/>
                </a:solidFill>
                <a:latin typeface="ＭＳ Ｐゴシック" pitchFamily="50" charset="-128"/>
                <a:ea typeface="ＭＳ Ｐゴシック" pitchFamily="50" charset="-128"/>
              </a:rPr>
              <a:t>  中国の輸出者の不使用宣言書</a:t>
            </a:r>
            <a:endParaRPr kumimoji="1" lang="en-US" altLang="zh-CN" sz="1400" dirty="0">
              <a:solidFill>
                <a:srgbClr val="963894"/>
              </a:solidFill>
              <a:latin typeface="ＭＳ Ｐゴシック" pitchFamily="50" charset="-128"/>
              <a:ea typeface="ＭＳ Ｐゴシック" pitchFamily="50" charset="-128"/>
            </a:endParaRPr>
          </a:p>
          <a:p>
            <a:pPr latinLnBrk="1">
              <a:buFont typeface="Arial" pitchFamily="34" charset="0"/>
              <a:buChar char="•"/>
              <a:defRPr/>
            </a:pPr>
            <a:r>
              <a:rPr kumimoji="1" lang="zh-CN" altLang="en-US" sz="1400" dirty="0">
                <a:solidFill>
                  <a:srgbClr val="963894"/>
                </a:solidFill>
                <a:latin typeface="ＭＳ Ｐゴシック" pitchFamily="50" charset="-128"/>
                <a:ea typeface="ＭＳ Ｐゴシック" pitchFamily="50" charset="-128"/>
              </a:rPr>
              <a:t> </a:t>
            </a:r>
            <a:r>
              <a:rPr kumimoji="1" lang="ja-JP" altLang="en-US" sz="1400" dirty="0" smtClean="0">
                <a:solidFill>
                  <a:srgbClr val="963894"/>
                </a:solidFill>
                <a:latin typeface="ＭＳ Ｐゴシック" pitchFamily="50" charset="-128"/>
                <a:ea typeface="ＭＳ Ｐゴシック" pitchFamily="50" charset="-128"/>
              </a:rPr>
              <a:t>ホワイトリスト企業一覧を閲覧、</a:t>
            </a:r>
            <a:endParaRPr kumimoji="1" lang="en-US" altLang="ja-JP" sz="1400" dirty="0" smtClean="0">
              <a:solidFill>
                <a:srgbClr val="963894"/>
              </a:solidFill>
              <a:latin typeface="ＭＳ Ｐゴシック" pitchFamily="50" charset="-128"/>
              <a:ea typeface="ＭＳ Ｐゴシック" pitchFamily="50" charset="-128"/>
            </a:endParaRPr>
          </a:p>
          <a:p>
            <a:pPr latinLnBrk="1">
              <a:defRPr/>
            </a:pPr>
            <a:r>
              <a:rPr kumimoji="1" lang="ja-JP" altLang="en-US" sz="1400" dirty="0" smtClean="0">
                <a:solidFill>
                  <a:srgbClr val="963894"/>
                </a:solidFill>
                <a:latin typeface="ＭＳ Ｐゴシック" pitchFamily="50" charset="-128"/>
                <a:ea typeface="ＭＳ Ｐゴシック" pitchFamily="50" charset="-128"/>
              </a:rPr>
              <a:t>　ダウンロード</a:t>
            </a:r>
            <a:endParaRPr kumimoji="1" lang="en-US" altLang="ko-KR" sz="1400" dirty="0">
              <a:solidFill>
                <a:srgbClr val="963894"/>
              </a:solidFill>
              <a:latin typeface="ＭＳ Ｐゴシック" pitchFamily="50" charset="-128"/>
              <a:ea typeface="ＭＳ Ｐゴシック" pitchFamily="50" charset="-128"/>
            </a:endParaRPr>
          </a:p>
        </p:txBody>
      </p:sp>
      <p:sp>
        <p:nvSpPr>
          <p:cNvPr id="17467" name="Rectangle 59"/>
          <p:cNvSpPr>
            <a:spLocks noChangeArrowheads="1"/>
          </p:cNvSpPr>
          <p:nvPr/>
        </p:nvSpPr>
        <p:spPr bwMode="auto">
          <a:xfrm>
            <a:off x="6516688" y="1989138"/>
            <a:ext cx="2159768" cy="1200329"/>
          </a:xfrm>
          <a:prstGeom prst="rect">
            <a:avLst/>
          </a:prstGeom>
          <a:noFill/>
          <a:ln w="9525">
            <a:noFill/>
            <a:miter lim="800000"/>
            <a:headEnd/>
            <a:tailEnd/>
          </a:ln>
          <a:effectLst/>
        </p:spPr>
        <p:txBody>
          <a:bodyPr wrap="square">
            <a:spAutoFit/>
          </a:bodyPr>
          <a:lstStyle/>
          <a:p>
            <a:pPr latinLnBrk="1">
              <a:buFontTx/>
              <a:buChar char="•"/>
              <a:defRPr/>
            </a:pPr>
            <a:r>
              <a:rPr kumimoji="1" lang="ko-KR" altLang="en-US" b="1" dirty="0">
                <a:solidFill>
                  <a:srgbClr val="006699"/>
                </a:solidFill>
                <a:latin typeface="ＭＳ Ｐゴシック" pitchFamily="50" charset="-128"/>
                <a:ea typeface="+mn-ea"/>
              </a:rPr>
              <a:t> </a:t>
            </a:r>
            <a:r>
              <a:rPr kumimoji="1" lang="ja-JP" altLang="en-US" b="1" dirty="0" smtClean="0">
                <a:solidFill>
                  <a:srgbClr val="006699"/>
                </a:solidFill>
                <a:latin typeface="ＭＳ Ｐゴシック" pitchFamily="50" charset="-128"/>
                <a:ea typeface="ＭＳ Ｐゴシック" pitchFamily="50" charset="-128"/>
              </a:rPr>
              <a:t>中国の輸出者</a:t>
            </a:r>
            <a:endParaRPr kumimoji="1" lang="en-US" altLang="zh-CN" b="1" dirty="0">
              <a:solidFill>
                <a:srgbClr val="006699"/>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rgbClr val="006699"/>
                </a:solidFill>
                <a:latin typeface="ＭＳ Ｐゴシック" pitchFamily="50" charset="-128"/>
                <a:ea typeface="ＭＳ Ｐゴシック" pitchFamily="50" charset="-128"/>
              </a:rPr>
              <a:t>  不使用宣言書を生成し、</a:t>
            </a:r>
            <a:endParaRPr kumimoji="1" lang="en-US" altLang="ja-JP" sz="1400" dirty="0" smtClean="0">
              <a:solidFill>
                <a:srgbClr val="006699"/>
              </a:solidFill>
              <a:latin typeface="ＭＳ Ｐゴシック" pitchFamily="50" charset="-128"/>
              <a:ea typeface="ＭＳ Ｐゴシック" pitchFamily="50" charset="-128"/>
            </a:endParaRPr>
          </a:p>
          <a:p>
            <a:pPr latinLnBrk="1">
              <a:defRPr/>
            </a:pPr>
            <a:r>
              <a:rPr kumimoji="1" lang="ja-JP" altLang="en-US" sz="1400" dirty="0" smtClean="0">
                <a:solidFill>
                  <a:srgbClr val="006699"/>
                </a:solidFill>
                <a:latin typeface="ＭＳ Ｐゴシック" pitchFamily="50" charset="-128"/>
                <a:ea typeface="ＭＳ Ｐゴシック" pitchFamily="50" charset="-128"/>
              </a:rPr>
              <a:t>  日本の輸入者に伝達。</a:t>
            </a:r>
            <a:endParaRPr kumimoji="1" lang="en-US" altLang="zh-CN" sz="1400" dirty="0">
              <a:solidFill>
                <a:srgbClr val="006699"/>
              </a:solidFill>
              <a:latin typeface="ＭＳ Ｐゴシック" pitchFamily="50" charset="-128"/>
              <a:ea typeface="ＭＳ Ｐゴシック" pitchFamily="50" charset="-128"/>
            </a:endParaRPr>
          </a:p>
          <a:p>
            <a:pPr latinLnBrk="1">
              <a:buFontTx/>
              <a:buChar char="•"/>
              <a:defRPr/>
            </a:pPr>
            <a:r>
              <a:rPr kumimoji="1" lang="zh-CN" altLang="en-US" sz="1400" dirty="0" smtClean="0">
                <a:solidFill>
                  <a:srgbClr val="006699"/>
                </a:solidFill>
                <a:latin typeface="ＭＳ Ｐゴシック" pitchFamily="50" charset="-128"/>
                <a:ea typeface="ＭＳ Ｐゴシック" pitchFamily="50" charset="-128"/>
              </a:rPr>
              <a:t>  向上游索取染色企业</a:t>
            </a:r>
            <a:endParaRPr kumimoji="1" lang="en-US" altLang="zh-CN" sz="1400" dirty="0" smtClean="0">
              <a:solidFill>
                <a:srgbClr val="006699"/>
              </a:solidFill>
              <a:latin typeface="ＭＳ Ｐゴシック" pitchFamily="50" charset="-128"/>
              <a:ea typeface="ＭＳ Ｐゴシック" pitchFamily="50" charset="-128"/>
            </a:endParaRPr>
          </a:p>
          <a:p>
            <a:pPr latinLnBrk="1">
              <a:defRPr/>
            </a:pPr>
            <a:r>
              <a:rPr kumimoji="1" lang="en-US" altLang="zh-CN" sz="1400" dirty="0" smtClean="0">
                <a:solidFill>
                  <a:srgbClr val="006699"/>
                </a:solidFill>
                <a:latin typeface="ＭＳ Ｐゴシック" pitchFamily="50" charset="-128"/>
                <a:ea typeface="ＭＳ Ｐゴシック" pitchFamily="50" charset="-128"/>
              </a:rPr>
              <a:t>   </a:t>
            </a:r>
            <a:r>
              <a:rPr kumimoji="1" lang="zh-CN" altLang="en-US" sz="1400" dirty="0" smtClean="0">
                <a:solidFill>
                  <a:srgbClr val="006699"/>
                </a:solidFill>
                <a:latin typeface="ＭＳ Ｐゴシック" pitchFamily="50" charset="-128"/>
                <a:ea typeface="ＭＳ Ｐゴシック" pitchFamily="50" charset="-128"/>
              </a:rPr>
              <a:t>白名单数字证书</a:t>
            </a:r>
            <a:endParaRPr kumimoji="1" lang="en-US" altLang="ko-KR" sz="1400" dirty="0">
              <a:solidFill>
                <a:srgbClr val="006699"/>
              </a:solidFill>
              <a:latin typeface="ＭＳ Ｐゴシック" pitchFamily="50" charset="-128"/>
              <a:ea typeface="ＭＳ Ｐゴシック" pitchFamily="50" charset="-128"/>
            </a:endParaRPr>
          </a:p>
        </p:txBody>
      </p:sp>
      <p:sp>
        <p:nvSpPr>
          <p:cNvPr id="40995" name="Line 60"/>
          <p:cNvSpPr>
            <a:spLocks noChangeShapeType="1"/>
          </p:cNvSpPr>
          <p:nvPr/>
        </p:nvSpPr>
        <p:spPr bwMode="auto">
          <a:xfrm>
            <a:off x="5076825" y="3284538"/>
            <a:ext cx="3527425" cy="0"/>
          </a:xfrm>
          <a:prstGeom prst="line">
            <a:avLst/>
          </a:prstGeom>
          <a:noFill/>
          <a:ln w="9525">
            <a:solidFill>
              <a:srgbClr val="000000"/>
            </a:solidFill>
            <a:round/>
            <a:headEnd type="triangle" w="med" len="med"/>
            <a:tailEnd/>
          </a:ln>
        </p:spPr>
        <p:txBody>
          <a:bodyPr wrap="none" anchor="ctr"/>
          <a:lstStyle/>
          <a:p>
            <a:endParaRPr lang="zh-CN" altLang="en-US"/>
          </a:p>
        </p:txBody>
      </p:sp>
      <p:sp>
        <p:nvSpPr>
          <p:cNvPr id="40996" name="AutoShape 62"/>
          <p:cNvSpPr>
            <a:spLocks noChangeArrowheads="1"/>
          </p:cNvSpPr>
          <p:nvPr/>
        </p:nvSpPr>
        <p:spPr bwMode="auto">
          <a:xfrm rot="8100000">
            <a:off x="4378325" y="4987925"/>
            <a:ext cx="650875" cy="650875"/>
          </a:xfrm>
          <a:prstGeom prst="cube">
            <a:avLst>
              <a:gd name="adj" fmla="val 17454"/>
            </a:avLst>
          </a:prstGeom>
          <a:solidFill>
            <a:srgbClr val="C0C0C0"/>
          </a:solidFill>
          <a:ln w="9525">
            <a:noFill/>
            <a:miter lim="800000"/>
            <a:headEnd/>
            <a:tailEnd/>
          </a:ln>
        </p:spPr>
        <p:txBody>
          <a:bodyPr wrap="none" anchor="ctr"/>
          <a:lstStyle/>
          <a:p>
            <a:endParaRPr lang="zh-CN" altLang="en-US"/>
          </a:p>
        </p:txBody>
      </p:sp>
      <p:sp>
        <p:nvSpPr>
          <p:cNvPr id="40997" name="AutoShape 63"/>
          <p:cNvSpPr>
            <a:spLocks noChangeArrowheads="1"/>
          </p:cNvSpPr>
          <p:nvPr/>
        </p:nvSpPr>
        <p:spPr bwMode="auto">
          <a:xfrm rot="8100000">
            <a:off x="3979863" y="5387975"/>
            <a:ext cx="649287"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98" name="AutoShape 64"/>
          <p:cNvSpPr>
            <a:spLocks noChangeArrowheads="1"/>
          </p:cNvSpPr>
          <p:nvPr/>
        </p:nvSpPr>
        <p:spPr bwMode="auto">
          <a:xfrm rot="8100000">
            <a:off x="4735513" y="5372100"/>
            <a:ext cx="650875" cy="650875"/>
          </a:xfrm>
          <a:prstGeom prst="cube">
            <a:avLst>
              <a:gd name="adj" fmla="val 17454"/>
            </a:avLst>
          </a:prstGeom>
          <a:noFill/>
          <a:ln w="9525">
            <a:solidFill>
              <a:srgbClr val="969696"/>
            </a:solidFill>
            <a:miter lim="800000"/>
            <a:headEnd/>
            <a:tailEnd/>
          </a:ln>
        </p:spPr>
        <p:txBody>
          <a:bodyPr wrap="none" anchor="ctr"/>
          <a:lstStyle/>
          <a:p>
            <a:endParaRPr lang="zh-CN" altLang="en-US"/>
          </a:p>
        </p:txBody>
      </p:sp>
      <p:sp>
        <p:nvSpPr>
          <p:cNvPr id="40999" name="Rectangle 65"/>
          <p:cNvSpPr>
            <a:spLocks noChangeArrowheads="1"/>
          </p:cNvSpPr>
          <p:nvPr/>
        </p:nvSpPr>
        <p:spPr bwMode="auto">
          <a:xfrm rot="2700000">
            <a:off x="4041775" y="3473450"/>
            <a:ext cx="1284288" cy="1284288"/>
          </a:xfrm>
          <a:prstGeom prst="rect">
            <a:avLst/>
          </a:prstGeom>
          <a:solidFill>
            <a:srgbClr val="000000">
              <a:alpha val="50195"/>
            </a:srgbClr>
          </a:solidFill>
          <a:ln w="9525">
            <a:solidFill>
              <a:srgbClr val="FFFFFF"/>
            </a:solidFill>
            <a:miter lim="800000"/>
            <a:headEnd/>
            <a:tailEnd/>
          </a:ln>
        </p:spPr>
        <p:txBody>
          <a:bodyPr wrap="none" anchor="ctr"/>
          <a:lstStyle/>
          <a:p>
            <a:endParaRPr lang="zh-CN" altLang="en-US"/>
          </a:p>
        </p:txBody>
      </p:sp>
      <p:sp>
        <p:nvSpPr>
          <p:cNvPr id="41000" name="Text Box 66"/>
          <p:cNvSpPr txBox="1">
            <a:spLocks noChangeArrowheads="1"/>
          </p:cNvSpPr>
          <p:nvPr/>
        </p:nvSpPr>
        <p:spPr bwMode="auto">
          <a:xfrm>
            <a:off x="4234623" y="3690938"/>
            <a:ext cx="958917" cy="584775"/>
          </a:xfrm>
          <a:prstGeom prst="rect">
            <a:avLst/>
          </a:prstGeom>
          <a:noFill/>
          <a:ln w="9525">
            <a:noFill/>
            <a:miter lim="800000"/>
            <a:headEnd/>
            <a:tailEnd/>
          </a:ln>
        </p:spPr>
        <p:txBody>
          <a:bodyPr wrap="none">
            <a:spAutoFit/>
          </a:bodyPr>
          <a:lstStyle/>
          <a:p>
            <a:pPr algn="ctr" latinLnBrk="1">
              <a:lnSpc>
                <a:spcPct val="80000"/>
              </a:lnSpc>
            </a:pPr>
            <a:r>
              <a:rPr kumimoji="1" lang="zh-CN" altLang="en-US" sz="2000" b="1" dirty="0">
                <a:latin typeface="ＭＳ Ｐゴシック" pitchFamily="50" charset="-128"/>
                <a:ea typeface="ＭＳ Ｐゴシック" pitchFamily="50" charset="-128"/>
                <a:cs typeface="새굴림"/>
              </a:rPr>
              <a:t>主要</a:t>
            </a:r>
            <a:endParaRPr kumimoji="1" lang="en-US" altLang="zh-CN" sz="2000" b="1" dirty="0">
              <a:latin typeface="ＭＳ Ｐゴシック" pitchFamily="50" charset="-128"/>
              <a:ea typeface="ＭＳ Ｐゴシック" pitchFamily="50" charset="-128"/>
              <a:cs typeface="새굴림"/>
            </a:endParaRPr>
          </a:p>
          <a:p>
            <a:pPr algn="ctr" latinLnBrk="1">
              <a:lnSpc>
                <a:spcPct val="80000"/>
              </a:lnSpc>
            </a:pPr>
            <a:r>
              <a:rPr kumimoji="1" lang="zh-CN" altLang="en-US" sz="2000" b="1" dirty="0" smtClean="0">
                <a:latin typeface="ＭＳ Ｐゴシック" pitchFamily="50" charset="-128"/>
                <a:ea typeface="ＭＳ Ｐゴシック" pitchFamily="50" charset="-128"/>
                <a:cs typeface="새굴림"/>
              </a:rPr>
              <a:t>使用</a:t>
            </a:r>
            <a:r>
              <a:rPr kumimoji="1" lang="ja-JP" altLang="en-US" sz="2000" b="1" dirty="0" smtClean="0">
                <a:latin typeface="ＭＳ Ｐゴシック" pitchFamily="50" charset="-128"/>
                <a:ea typeface="ＭＳ Ｐゴシック" pitchFamily="50" charset="-128"/>
                <a:cs typeface="새굴림"/>
              </a:rPr>
              <a:t>者</a:t>
            </a:r>
            <a:endParaRPr kumimoji="1" lang="en-US" altLang="ko-KR" sz="2000" b="1" dirty="0">
              <a:latin typeface="ＭＳ Ｐゴシック" pitchFamily="50" charset="-128"/>
              <a:ea typeface="ＭＳ Ｐゴシック" pitchFamily="50" charset="-128"/>
              <a:cs typeface="새굴림"/>
            </a:endParaRPr>
          </a:p>
        </p:txBody>
      </p:sp>
      <p:sp>
        <p:nvSpPr>
          <p:cNvPr id="41001" name="TextBox 66"/>
          <p:cNvSpPr txBox="1">
            <a:spLocks noChangeArrowheads="1"/>
          </p:cNvSpPr>
          <p:nvPr/>
        </p:nvSpPr>
        <p:spPr bwMode="auto">
          <a:xfrm>
            <a:off x="1403350" y="549275"/>
            <a:ext cx="7740650" cy="523220"/>
          </a:xfrm>
          <a:prstGeom prst="rect">
            <a:avLst/>
          </a:prstGeom>
          <a:noFill/>
          <a:ln w="9525">
            <a:noFill/>
            <a:miter lim="800000"/>
            <a:headEnd/>
            <a:tailEnd/>
          </a:ln>
        </p:spPr>
        <p:txBody>
          <a:bodyPr wrap="square">
            <a:spAutoFit/>
          </a:bodyPr>
          <a:lstStyle/>
          <a:p>
            <a:r>
              <a:rPr lang="ja-JP" altLang="en-US" sz="2800" dirty="0" smtClean="0">
                <a:solidFill>
                  <a:schemeClr val="bg1"/>
                </a:solidFill>
                <a:latin typeface="ＭＳ Ｐゴシック" pitchFamily="50" charset="-128"/>
                <a:ea typeface="ＭＳ Ｐゴシック" pitchFamily="50" charset="-128"/>
              </a:rPr>
              <a:t>ホワイトリスト登録、利用システムの主要使用者</a:t>
            </a:r>
            <a:endParaRPr lang="en-US" altLang="zh-CN" sz="2800" dirty="0">
              <a:solidFill>
                <a:schemeClr val="bg1"/>
              </a:solidFill>
              <a:latin typeface="ＭＳ Ｐゴシック" pitchFamily="50" charset="-128"/>
              <a:ea typeface="ＭＳ Ｐゴシック" pitchFamily="50" charset="-128"/>
            </a:endParaRPr>
          </a:p>
        </p:txBody>
      </p:sp>
      <p:sp>
        <p:nvSpPr>
          <p:cNvPr id="41002" name="Line 60"/>
          <p:cNvSpPr>
            <a:spLocks noChangeShapeType="1"/>
          </p:cNvSpPr>
          <p:nvPr/>
        </p:nvSpPr>
        <p:spPr bwMode="auto">
          <a:xfrm>
            <a:off x="5795963" y="4292600"/>
            <a:ext cx="2808287" cy="0"/>
          </a:xfrm>
          <a:prstGeom prst="line">
            <a:avLst/>
          </a:prstGeom>
          <a:noFill/>
          <a:ln w="9525">
            <a:solidFill>
              <a:srgbClr val="000000"/>
            </a:solidFill>
            <a:round/>
            <a:headEnd type="triangle" w="med" len="med"/>
            <a:tailEnd/>
          </a:ln>
        </p:spPr>
        <p:txBody>
          <a:bodyPr wrap="none" anchor="ctr"/>
          <a:lstStyle/>
          <a:p>
            <a:endParaRPr lang="zh-CN" altLang="en-US"/>
          </a:p>
        </p:txBody>
      </p:sp>
      <p:sp>
        <p:nvSpPr>
          <p:cNvPr id="69" name="Rectangle 55"/>
          <p:cNvSpPr>
            <a:spLocks noChangeArrowheads="1"/>
          </p:cNvSpPr>
          <p:nvPr/>
        </p:nvSpPr>
        <p:spPr bwMode="auto">
          <a:xfrm>
            <a:off x="6372200" y="3429000"/>
            <a:ext cx="2585964" cy="1169551"/>
          </a:xfrm>
          <a:prstGeom prst="rect">
            <a:avLst/>
          </a:prstGeom>
          <a:noFill/>
          <a:ln w="9525">
            <a:noFill/>
            <a:miter lim="800000"/>
            <a:headEnd/>
            <a:tailEnd/>
          </a:ln>
          <a:effectLst/>
        </p:spPr>
        <p:txBody>
          <a:bodyPr wrap="none">
            <a:spAutoFit/>
          </a:bodyPr>
          <a:lstStyle/>
          <a:p>
            <a:pPr latinLnBrk="1">
              <a:buFontTx/>
              <a:buChar char="•"/>
              <a:defRPr/>
            </a:pPr>
            <a:r>
              <a:rPr kumimoji="1" lang="ko-KR" altLang="en-US" sz="1400" b="1" dirty="0">
                <a:solidFill>
                  <a:schemeClr val="tx2">
                    <a:lumMod val="65000"/>
                    <a:lumOff val="35000"/>
                  </a:schemeClr>
                </a:solidFill>
                <a:latin typeface="ＭＳ Ｐゴシック" pitchFamily="50" charset="-128"/>
                <a:ea typeface="+mn-ea"/>
              </a:rPr>
              <a:t> </a:t>
            </a:r>
            <a:r>
              <a:rPr kumimoji="1" lang="ja-JP" altLang="en-US" sz="1400" b="1" dirty="0" smtClean="0">
                <a:solidFill>
                  <a:schemeClr val="tx2">
                    <a:lumMod val="65000"/>
                    <a:lumOff val="35000"/>
                  </a:schemeClr>
                </a:solidFill>
                <a:latin typeface="ＭＳ Ｐゴシック" pitchFamily="50" charset="-128"/>
                <a:ea typeface="ＭＳ Ｐゴシック" pitchFamily="50" charset="-128"/>
              </a:rPr>
              <a:t>中国の織物供給者</a:t>
            </a:r>
            <a:endParaRPr kumimoji="1" lang="en-US" altLang="zh-CN" sz="1400" b="1" dirty="0">
              <a:solidFill>
                <a:schemeClr val="tx2">
                  <a:lumMod val="65000"/>
                  <a:lumOff val="35000"/>
                </a:schemeClr>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chemeClr val="tx2">
                    <a:lumMod val="65000"/>
                    <a:lumOff val="35000"/>
                  </a:schemeClr>
                </a:solidFill>
                <a:latin typeface="ＭＳ Ｐゴシック" pitchFamily="50" charset="-128"/>
                <a:ea typeface="ＭＳ Ｐゴシック" pitchFamily="50" charset="-128"/>
              </a:rPr>
              <a:t>　上流の染色工場からホワイト</a:t>
            </a:r>
            <a:endParaRPr kumimoji="1" lang="en-US" altLang="ja-JP" sz="1400" dirty="0" smtClean="0">
              <a:solidFill>
                <a:schemeClr val="tx2">
                  <a:lumMod val="65000"/>
                  <a:lumOff val="35000"/>
                </a:schemeClr>
              </a:solidFill>
              <a:latin typeface="ＭＳ Ｐゴシック" pitchFamily="50" charset="-128"/>
              <a:ea typeface="ＭＳ Ｐゴシック" pitchFamily="50" charset="-128"/>
            </a:endParaRPr>
          </a:p>
          <a:p>
            <a:pPr latinLnBrk="1">
              <a:defRPr/>
            </a:pPr>
            <a:r>
              <a:rPr kumimoji="1" lang="ja-JP" altLang="en-US" sz="1400" dirty="0" smtClean="0">
                <a:solidFill>
                  <a:schemeClr val="tx2">
                    <a:lumMod val="65000"/>
                    <a:lumOff val="35000"/>
                  </a:schemeClr>
                </a:solidFill>
                <a:latin typeface="ＭＳ Ｐゴシック" pitchFamily="50" charset="-128"/>
                <a:ea typeface="ＭＳ Ｐゴシック" pitchFamily="50" charset="-128"/>
              </a:rPr>
              <a:t>　　リストのデジタル証書を請求</a:t>
            </a:r>
            <a:endParaRPr kumimoji="1" lang="en-US" altLang="zh-CN" sz="1400" dirty="0">
              <a:solidFill>
                <a:schemeClr val="tx2">
                  <a:lumMod val="65000"/>
                  <a:lumOff val="35000"/>
                </a:schemeClr>
              </a:solidFill>
              <a:latin typeface="ＭＳ Ｐゴシック" pitchFamily="50" charset="-128"/>
              <a:ea typeface="ＭＳ Ｐゴシック" pitchFamily="50" charset="-128"/>
            </a:endParaRPr>
          </a:p>
          <a:p>
            <a:pPr latinLnBrk="1">
              <a:buFontTx/>
              <a:buChar char="•"/>
              <a:defRPr/>
            </a:pPr>
            <a:r>
              <a:rPr kumimoji="1" lang="ja-JP" altLang="en-US" sz="1400" dirty="0" smtClean="0">
                <a:solidFill>
                  <a:schemeClr val="tx2">
                    <a:lumMod val="65000"/>
                    <a:lumOff val="35000"/>
                  </a:schemeClr>
                </a:solidFill>
                <a:latin typeface="ＭＳ Ｐゴシック" pitchFamily="50" charset="-128"/>
                <a:ea typeface="ＭＳ Ｐゴシック" pitchFamily="50" charset="-128"/>
              </a:rPr>
              <a:t>　下流の織物ユーザーにホワイ</a:t>
            </a:r>
            <a:endParaRPr kumimoji="1" lang="en-US" altLang="ja-JP" sz="1400" dirty="0" smtClean="0">
              <a:solidFill>
                <a:schemeClr val="tx2">
                  <a:lumMod val="65000"/>
                  <a:lumOff val="35000"/>
                </a:schemeClr>
              </a:solidFill>
              <a:latin typeface="ＭＳ Ｐゴシック" pitchFamily="50" charset="-128"/>
              <a:ea typeface="ＭＳ Ｐゴシック" pitchFamily="50" charset="-128"/>
            </a:endParaRPr>
          </a:p>
          <a:p>
            <a:pPr latinLnBrk="1">
              <a:defRPr/>
            </a:pPr>
            <a:r>
              <a:rPr kumimoji="1" lang="ja-JP" altLang="en-US" sz="1400" dirty="0" smtClean="0">
                <a:solidFill>
                  <a:schemeClr val="tx2">
                    <a:lumMod val="65000"/>
                    <a:lumOff val="35000"/>
                  </a:schemeClr>
                </a:solidFill>
                <a:latin typeface="ＭＳ Ｐゴシック" pitchFamily="50" charset="-128"/>
                <a:ea typeface="ＭＳ Ｐゴシック" pitchFamily="50" charset="-128"/>
              </a:rPr>
              <a:t>　　トリストデジタル証書を発行</a:t>
            </a:r>
            <a:endParaRPr kumimoji="1" lang="en-US" altLang="ko-KR" sz="1400" dirty="0">
              <a:solidFill>
                <a:schemeClr val="tx2">
                  <a:lumMod val="65000"/>
                  <a:lumOff val="35000"/>
                </a:schemeClr>
              </a:solidFill>
              <a:latin typeface="ＭＳ Ｐゴシック" pitchFamily="50" charset="-128"/>
              <a:ea typeface="ＭＳ Ｐゴシック" pitchFamily="50" charset="-128"/>
            </a:endParaRPr>
          </a:p>
        </p:txBody>
      </p:sp>
      <p:sp>
        <p:nvSpPr>
          <p:cNvPr id="70" name="スライド番号プレースホルダ 69"/>
          <p:cNvSpPr>
            <a:spLocks noGrp="1"/>
          </p:cNvSpPr>
          <p:nvPr>
            <p:ph type="sldNum" sz="quarter" idx="12"/>
          </p:nvPr>
        </p:nvSpPr>
        <p:spPr/>
        <p:txBody>
          <a:bodyPr/>
          <a:lstStyle/>
          <a:p>
            <a:pPr>
              <a:defRPr/>
            </a:pPr>
            <a:fld id="{9A9B2FC7-D638-4B46-A8B5-31CD07690263}" type="slidenum">
              <a:rPr lang="zh-CN" altLang="en-US" smtClean="0"/>
              <a:pPr>
                <a:defRPr/>
              </a:pPr>
              <a:t>11</a:t>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331640" y="333375"/>
            <a:ext cx="7524750" cy="868363"/>
          </a:xfrm>
        </p:spPr>
        <p:txBody>
          <a:bodyPr/>
          <a:lstStyle/>
          <a:p>
            <a:pPr algn="ctr"/>
            <a:r>
              <a:rPr lang="ja-JP" altLang="en-US" sz="2400" dirty="0" smtClean="0">
                <a:latin typeface="ＭＳ Ｐゴシック" pitchFamily="50" charset="-128"/>
                <a:ea typeface="ＭＳ Ｐゴシック" pitchFamily="50" charset="-128"/>
              </a:rPr>
              <a:t>日本の輸入者がホワイトリスト登録、利用システム</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を使用する主要機能</a:t>
            </a:r>
            <a:endParaRPr lang="en-US" altLang="zh-CN" sz="2400" dirty="0" smtClean="0">
              <a:latin typeface="ＭＳ Ｐゴシック" pitchFamily="50" charset="-128"/>
              <a:ea typeface="ＭＳ Ｐゴシック" pitchFamily="50" charset="-128"/>
            </a:endParaRPr>
          </a:p>
        </p:txBody>
      </p:sp>
      <p:grpSp>
        <p:nvGrpSpPr>
          <p:cNvPr id="41986" name="Group 3"/>
          <p:cNvGrpSpPr>
            <a:grpSpLocks/>
          </p:cNvGrpSpPr>
          <p:nvPr/>
        </p:nvGrpSpPr>
        <p:grpSpPr bwMode="auto">
          <a:xfrm>
            <a:off x="2133600" y="1828800"/>
            <a:ext cx="5486400" cy="3962400"/>
            <a:chOff x="1104" y="1152"/>
            <a:chExt cx="3696" cy="2688"/>
          </a:xfrm>
        </p:grpSpPr>
        <p:sp>
          <p:nvSpPr>
            <p:cNvPr id="68612" name="AutoShape 4"/>
            <p:cNvSpPr>
              <a:spLocks noChangeArrowheads="1"/>
            </p:cNvSpPr>
            <p:nvPr/>
          </p:nvSpPr>
          <p:spPr bwMode="gray">
            <a:xfrm>
              <a:off x="1104" y="1152"/>
              <a:ext cx="3696" cy="83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ea typeface="宋体" pitchFamily="2" charset="-122"/>
              </a:endParaRPr>
            </a:p>
          </p:txBody>
        </p:sp>
        <p:sp>
          <p:nvSpPr>
            <p:cNvPr id="41989" name="AutoShape 5"/>
            <p:cNvSpPr>
              <a:spLocks noChangeArrowheads="1"/>
            </p:cNvSpPr>
            <p:nvPr/>
          </p:nvSpPr>
          <p:spPr bwMode="gray">
            <a:xfrm>
              <a:off x="1185" y="1229"/>
              <a:ext cx="712" cy="682"/>
            </a:xfrm>
            <a:prstGeom prst="roundRect">
              <a:avLst>
                <a:gd name="adj" fmla="val 11921"/>
              </a:avLst>
            </a:prstGeom>
            <a:solidFill>
              <a:srgbClr val="FF6600"/>
            </a:solidFill>
            <a:ln w="38100">
              <a:solidFill>
                <a:schemeClr val="bg1"/>
              </a:solidFill>
              <a:round/>
              <a:headEnd/>
              <a:tailEnd/>
            </a:ln>
          </p:spPr>
          <p:txBody>
            <a:bodyPr wrap="none" anchor="ctr"/>
            <a:lstStyle/>
            <a:p>
              <a:endParaRPr lang="zh-CN" altLang="en-US"/>
            </a:p>
          </p:txBody>
        </p:sp>
        <p:sp>
          <p:nvSpPr>
            <p:cNvPr id="41990" name="Freeform 6"/>
            <p:cNvSpPr>
              <a:spLocks/>
            </p:cNvSpPr>
            <p:nvPr/>
          </p:nvSpPr>
          <p:spPr bwMode="gray">
            <a:xfrm>
              <a:off x="1229" y="1273"/>
              <a:ext cx="356" cy="341"/>
            </a:xfrm>
            <a:custGeom>
              <a:avLst/>
              <a:gdLst>
                <a:gd name="T0" fmla="*/ 15 w 596"/>
                <a:gd name="T1" fmla="*/ 0 h 598"/>
                <a:gd name="T2" fmla="*/ 0 w 596"/>
                <a:gd name="T3" fmla="*/ 13 h 598"/>
                <a:gd name="T4" fmla="*/ 0 w 596"/>
                <a:gd name="T5" fmla="*/ 62 h 598"/>
                <a:gd name="T6" fmla="*/ 20 w 596"/>
                <a:gd name="T7" fmla="*/ 18 h 598"/>
                <a:gd name="T8" fmla="*/ 75 w 596"/>
                <a:gd name="T9" fmla="*/ 0 h 598"/>
                <a:gd name="T10" fmla="*/ 15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chemeClr val="bg2"/>
            </a:solidFill>
            <a:ln w="0">
              <a:noFill/>
              <a:prstDash val="solid"/>
              <a:round/>
              <a:headEnd/>
              <a:tailEnd/>
            </a:ln>
          </p:spPr>
          <p:txBody>
            <a:bodyPr/>
            <a:lstStyle/>
            <a:p>
              <a:endParaRPr lang="zh-CN" altLang="en-US"/>
            </a:p>
          </p:txBody>
        </p:sp>
        <p:sp>
          <p:nvSpPr>
            <p:cNvPr id="68615" name="Text Box 7"/>
            <p:cNvSpPr txBox="1">
              <a:spLocks noChangeArrowheads="1"/>
            </p:cNvSpPr>
            <p:nvPr/>
          </p:nvSpPr>
          <p:spPr bwMode="gray">
            <a:xfrm>
              <a:off x="1405" y="1415"/>
              <a:ext cx="262" cy="355"/>
            </a:xfrm>
            <a:prstGeom prst="rect">
              <a:avLst/>
            </a:prstGeom>
            <a:noFill/>
            <a:ln w="9525" algn="ctr">
              <a:noFill/>
              <a:miter lim="800000"/>
              <a:headEnd/>
              <a:tailEnd/>
            </a:ln>
            <a:effectLst/>
          </p:spPr>
          <p:txBody>
            <a:bodyPr wrap="none">
              <a:spAutoFit/>
            </a:bodyPr>
            <a:lstStyle/>
            <a:p>
              <a:pPr algn="ctr" eaLnBrk="0" hangingPunct="0">
                <a:defRPr/>
              </a:pPr>
              <a:r>
                <a:rPr lang="en-US" altLang="zh-CN" sz="2800" dirty="0">
                  <a:effectLst>
                    <a:outerShdw blurRad="38100" dist="38100" dir="2700000" algn="tl">
                      <a:srgbClr val="C0C0C0"/>
                    </a:outerShdw>
                  </a:effectLst>
                  <a:ea typeface="宋体" pitchFamily="2" charset="-122"/>
                </a:rPr>
                <a:t>1</a:t>
              </a:r>
            </a:p>
          </p:txBody>
        </p:sp>
        <p:sp>
          <p:nvSpPr>
            <p:cNvPr id="41992" name="Text Box 8"/>
            <p:cNvSpPr txBox="1">
              <a:spLocks noChangeArrowheads="1"/>
            </p:cNvSpPr>
            <p:nvPr/>
          </p:nvSpPr>
          <p:spPr bwMode="gray">
            <a:xfrm>
              <a:off x="1971" y="1407"/>
              <a:ext cx="2716" cy="271"/>
            </a:xfrm>
            <a:prstGeom prst="rect">
              <a:avLst/>
            </a:prstGeom>
            <a:noFill/>
            <a:ln w="9525" algn="ctr">
              <a:noFill/>
              <a:miter lim="800000"/>
              <a:headEnd/>
              <a:tailEnd/>
            </a:ln>
          </p:spPr>
          <p:txBody>
            <a:bodyPr>
              <a:spAutoFit/>
            </a:bodyPr>
            <a:lstStyle/>
            <a:p>
              <a:pPr eaLnBrk="0" hangingPunct="0"/>
              <a:r>
                <a:rPr lang="ja-JP" altLang="en-US" sz="2000" dirty="0" smtClean="0">
                  <a:solidFill>
                    <a:srgbClr val="000000"/>
                  </a:solidFill>
                  <a:latin typeface="ＭＳ Ｐゴシック" pitchFamily="50" charset="-128"/>
                  <a:ea typeface="ＭＳ Ｐゴシック" pitchFamily="50" charset="-128"/>
                </a:rPr>
                <a:t>ホワイトリスト企業の確認</a:t>
              </a:r>
              <a:endParaRPr lang="en-US" altLang="zh-CN" sz="2000" dirty="0">
                <a:solidFill>
                  <a:srgbClr val="000000"/>
                </a:solidFill>
                <a:latin typeface="ＭＳ Ｐゴシック" pitchFamily="50" charset="-128"/>
                <a:ea typeface="ＭＳ Ｐゴシック" pitchFamily="50" charset="-128"/>
              </a:endParaRPr>
            </a:p>
          </p:txBody>
        </p:sp>
        <p:sp>
          <p:nvSpPr>
            <p:cNvPr id="68617" name="AutoShape 9"/>
            <p:cNvSpPr>
              <a:spLocks noChangeArrowheads="1"/>
            </p:cNvSpPr>
            <p:nvPr/>
          </p:nvSpPr>
          <p:spPr bwMode="gray">
            <a:xfrm>
              <a:off x="1104" y="2074"/>
              <a:ext cx="3696" cy="836"/>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dirty="0">
                <a:latin typeface="ＭＳ Ｐゴシック" pitchFamily="50" charset="-128"/>
                <a:ea typeface="ＭＳ Ｐゴシック" pitchFamily="50" charset="-128"/>
              </a:endParaRPr>
            </a:p>
          </p:txBody>
        </p:sp>
        <p:sp>
          <p:nvSpPr>
            <p:cNvPr id="41994" name="AutoShape 10"/>
            <p:cNvSpPr>
              <a:spLocks noChangeArrowheads="1"/>
            </p:cNvSpPr>
            <p:nvPr/>
          </p:nvSpPr>
          <p:spPr bwMode="gray">
            <a:xfrm>
              <a:off x="1185" y="2150"/>
              <a:ext cx="712" cy="682"/>
            </a:xfrm>
            <a:prstGeom prst="roundRect">
              <a:avLst>
                <a:gd name="adj" fmla="val 11921"/>
              </a:avLst>
            </a:prstGeom>
            <a:solidFill>
              <a:srgbClr val="D06D00"/>
            </a:solidFill>
            <a:ln w="38100">
              <a:solidFill>
                <a:schemeClr val="bg1"/>
              </a:solidFill>
              <a:round/>
              <a:headEnd/>
              <a:tailEnd/>
            </a:ln>
          </p:spPr>
          <p:txBody>
            <a:bodyPr wrap="none" anchor="ctr"/>
            <a:lstStyle/>
            <a:p>
              <a:endParaRPr lang="zh-CN" altLang="en-US"/>
            </a:p>
          </p:txBody>
        </p:sp>
        <p:sp>
          <p:nvSpPr>
            <p:cNvPr id="41995" name="Freeform 11"/>
            <p:cNvSpPr>
              <a:spLocks/>
            </p:cNvSpPr>
            <p:nvPr/>
          </p:nvSpPr>
          <p:spPr bwMode="gray">
            <a:xfrm>
              <a:off x="1229" y="2194"/>
              <a:ext cx="356" cy="341"/>
            </a:xfrm>
            <a:custGeom>
              <a:avLst/>
              <a:gdLst>
                <a:gd name="T0" fmla="*/ 15 w 596"/>
                <a:gd name="T1" fmla="*/ 0 h 598"/>
                <a:gd name="T2" fmla="*/ 0 w 596"/>
                <a:gd name="T3" fmla="*/ 13 h 598"/>
                <a:gd name="T4" fmla="*/ 0 w 596"/>
                <a:gd name="T5" fmla="*/ 62 h 598"/>
                <a:gd name="T6" fmla="*/ 20 w 596"/>
                <a:gd name="T7" fmla="*/ 18 h 598"/>
                <a:gd name="T8" fmla="*/ 75 w 596"/>
                <a:gd name="T9" fmla="*/ 0 h 598"/>
                <a:gd name="T10" fmla="*/ 15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chemeClr val="bg2"/>
            </a:solidFill>
            <a:ln w="0">
              <a:noFill/>
              <a:prstDash val="solid"/>
              <a:round/>
              <a:headEnd/>
              <a:tailEnd/>
            </a:ln>
          </p:spPr>
          <p:txBody>
            <a:bodyPr/>
            <a:lstStyle/>
            <a:p>
              <a:endParaRPr lang="zh-CN" altLang="en-US"/>
            </a:p>
          </p:txBody>
        </p:sp>
        <p:sp>
          <p:nvSpPr>
            <p:cNvPr id="68620" name="Text Box 12"/>
            <p:cNvSpPr txBox="1">
              <a:spLocks noChangeArrowheads="1"/>
            </p:cNvSpPr>
            <p:nvPr/>
          </p:nvSpPr>
          <p:spPr bwMode="gray">
            <a:xfrm>
              <a:off x="1405" y="2338"/>
              <a:ext cx="262" cy="355"/>
            </a:xfrm>
            <a:prstGeom prst="rect">
              <a:avLst/>
            </a:prstGeom>
            <a:noFill/>
            <a:ln w="9525" algn="ctr">
              <a:noFill/>
              <a:miter lim="800000"/>
              <a:headEnd/>
              <a:tailEnd/>
            </a:ln>
            <a:effectLst/>
          </p:spPr>
          <p:txBody>
            <a:bodyPr wrap="none">
              <a:spAutoFit/>
            </a:bodyPr>
            <a:lstStyle/>
            <a:p>
              <a:pPr algn="ctr" eaLnBrk="0" hangingPunct="0">
                <a:defRPr/>
              </a:pPr>
              <a:r>
                <a:rPr lang="en-US" altLang="zh-CN" sz="2800" dirty="0">
                  <a:effectLst>
                    <a:outerShdw blurRad="38100" dist="38100" dir="2700000" algn="tl">
                      <a:srgbClr val="C0C0C0"/>
                    </a:outerShdw>
                  </a:effectLst>
                  <a:ea typeface="宋体" pitchFamily="2" charset="-122"/>
                </a:rPr>
                <a:t>2</a:t>
              </a:r>
            </a:p>
          </p:txBody>
        </p:sp>
        <p:sp>
          <p:nvSpPr>
            <p:cNvPr id="68621" name="Text Box 13"/>
            <p:cNvSpPr txBox="1">
              <a:spLocks noChangeArrowheads="1"/>
            </p:cNvSpPr>
            <p:nvPr/>
          </p:nvSpPr>
          <p:spPr bwMode="gray">
            <a:xfrm>
              <a:off x="1995" y="2187"/>
              <a:ext cx="2716" cy="480"/>
            </a:xfrm>
            <a:prstGeom prst="rect">
              <a:avLst/>
            </a:prstGeom>
            <a:noFill/>
            <a:ln w="9525" algn="ctr">
              <a:noFill/>
              <a:miter lim="800000"/>
              <a:headEnd/>
              <a:tailEnd/>
            </a:ln>
            <a:effectLst/>
          </p:spPr>
          <p:txBody>
            <a:bodyPr>
              <a:spAutoFit/>
            </a:bodyPr>
            <a:lstStyle/>
            <a:p>
              <a:pPr latinLnBrk="1">
                <a:defRPr/>
              </a:pPr>
              <a:r>
                <a:rPr kumimoji="1" lang="ja-JP" altLang="en-US" sz="2000" dirty="0" smtClean="0">
                  <a:solidFill>
                    <a:schemeClr val="tx2"/>
                  </a:solidFill>
                  <a:latin typeface="ＭＳ Ｐゴシック" pitchFamily="50" charset="-128"/>
                  <a:ea typeface="ＭＳ Ｐゴシック" pitchFamily="50" charset="-128"/>
                </a:rPr>
                <a:t>中国の輸出者から特定アゾ色素不使用宣言書を受領、閲覧。</a:t>
              </a:r>
              <a:endParaRPr kumimoji="1" lang="en-US" altLang="zh-CN" sz="2000" dirty="0">
                <a:solidFill>
                  <a:schemeClr val="tx2"/>
                </a:solidFill>
                <a:latin typeface="ＭＳ Ｐゴシック" pitchFamily="50" charset="-128"/>
                <a:ea typeface="ＭＳ Ｐゴシック" pitchFamily="50" charset="-128"/>
              </a:endParaRPr>
            </a:p>
          </p:txBody>
        </p:sp>
        <p:sp>
          <p:nvSpPr>
            <p:cNvPr id="68622" name="AutoShape 14"/>
            <p:cNvSpPr>
              <a:spLocks noChangeArrowheads="1"/>
            </p:cNvSpPr>
            <p:nvPr/>
          </p:nvSpPr>
          <p:spPr bwMode="gray">
            <a:xfrm>
              <a:off x="1104" y="3006"/>
              <a:ext cx="3696" cy="83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ea typeface="宋体" pitchFamily="2" charset="-122"/>
              </a:endParaRPr>
            </a:p>
          </p:txBody>
        </p:sp>
        <p:sp>
          <p:nvSpPr>
            <p:cNvPr id="68623" name="AutoShape 15"/>
            <p:cNvSpPr>
              <a:spLocks noChangeArrowheads="1"/>
            </p:cNvSpPr>
            <p:nvPr/>
          </p:nvSpPr>
          <p:spPr bwMode="gray">
            <a:xfrm>
              <a:off x="1185" y="3083"/>
              <a:ext cx="712" cy="682"/>
            </a:xfrm>
            <a:prstGeom prst="roundRect">
              <a:avLst>
                <a:gd name="adj" fmla="val 11921"/>
              </a:avLst>
            </a:prstGeom>
            <a:solidFill>
              <a:schemeClr val="accent2">
                <a:lumMod val="75000"/>
              </a:schemeClr>
            </a:solidFill>
            <a:ln w="38100">
              <a:solidFill>
                <a:schemeClr val="bg1"/>
              </a:solidFill>
              <a:round/>
              <a:headEnd/>
              <a:tailEnd/>
            </a:ln>
            <a:effectLst/>
          </p:spPr>
          <p:txBody>
            <a:bodyPr wrap="none" anchor="ctr"/>
            <a:lstStyle/>
            <a:p>
              <a:pPr>
                <a:defRPr/>
              </a:pPr>
              <a:endParaRPr lang="zh-CN" altLang="en-US">
                <a:ea typeface="宋体" pitchFamily="2" charset="-122"/>
              </a:endParaRPr>
            </a:p>
          </p:txBody>
        </p:sp>
        <p:sp>
          <p:nvSpPr>
            <p:cNvPr id="42000" name="Freeform 16"/>
            <p:cNvSpPr>
              <a:spLocks/>
            </p:cNvSpPr>
            <p:nvPr/>
          </p:nvSpPr>
          <p:spPr bwMode="gray">
            <a:xfrm>
              <a:off x="1229" y="3127"/>
              <a:ext cx="356" cy="341"/>
            </a:xfrm>
            <a:custGeom>
              <a:avLst/>
              <a:gdLst>
                <a:gd name="T0" fmla="*/ 15 w 596"/>
                <a:gd name="T1" fmla="*/ 0 h 598"/>
                <a:gd name="T2" fmla="*/ 0 w 596"/>
                <a:gd name="T3" fmla="*/ 13 h 598"/>
                <a:gd name="T4" fmla="*/ 0 w 596"/>
                <a:gd name="T5" fmla="*/ 62 h 598"/>
                <a:gd name="T6" fmla="*/ 20 w 596"/>
                <a:gd name="T7" fmla="*/ 18 h 598"/>
                <a:gd name="T8" fmla="*/ 75 w 596"/>
                <a:gd name="T9" fmla="*/ 0 h 598"/>
                <a:gd name="T10" fmla="*/ 15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chemeClr val="bg2"/>
            </a:solidFill>
            <a:ln w="0">
              <a:noFill/>
              <a:prstDash val="solid"/>
              <a:round/>
              <a:headEnd/>
              <a:tailEnd/>
            </a:ln>
          </p:spPr>
          <p:txBody>
            <a:bodyPr/>
            <a:lstStyle/>
            <a:p>
              <a:endParaRPr lang="zh-CN" altLang="en-US"/>
            </a:p>
          </p:txBody>
        </p:sp>
        <p:sp>
          <p:nvSpPr>
            <p:cNvPr id="68625" name="Text Box 17"/>
            <p:cNvSpPr txBox="1">
              <a:spLocks noChangeArrowheads="1"/>
            </p:cNvSpPr>
            <p:nvPr/>
          </p:nvSpPr>
          <p:spPr bwMode="gray">
            <a:xfrm>
              <a:off x="1405" y="3269"/>
              <a:ext cx="262" cy="354"/>
            </a:xfrm>
            <a:prstGeom prst="rect">
              <a:avLst/>
            </a:prstGeom>
            <a:noFill/>
            <a:ln w="9525" algn="ctr">
              <a:noFill/>
              <a:miter lim="800000"/>
              <a:headEnd/>
              <a:tailEnd/>
            </a:ln>
            <a:effectLst/>
          </p:spPr>
          <p:txBody>
            <a:bodyPr wrap="none">
              <a:spAutoFit/>
            </a:bodyPr>
            <a:lstStyle/>
            <a:p>
              <a:pPr algn="ctr" eaLnBrk="0" hangingPunct="0">
                <a:defRPr/>
              </a:pPr>
              <a:r>
                <a:rPr lang="en-US" altLang="zh-CN" sz="2800" dirty="0">
                  <a:effectLst>
                    <a:outerShdw blurRad="38100" dist="38100" dir="2700000" algn="tl">
                      <a:srgbClr val="C0C0C0"/>
                    </a:outerShdw>
                  </a:effectLst>
                  <a:ea typeface="宋体" pitchFamily="2" charset="-122"/>
                </a:rPr>
                <a:t>3</a:t>
              </a:r>
            </a:p>
          </p:txBody>
        </p:sp>
        <p:sp>
          <p:nvSpPr>
            <p:cNvPr id="68626" name="Text Box 18"/>
            <p:cNvSpPr txBox="1">
              <a:spLocks noChangeArrowheads="1"/>
            </p:cNvSpPr>
            <p:nvPr/>
          </p:nvSpPr>
          <p:spPr bwMode="gray">
            <a:xfrm>
              <a:off x="1971" y="3166"/>
              <a:ext cx="2713" cy="480"/>
            </a:xfrm>
            <a:prstGeom prst="rect">
              <a:avLst/>
            </a:prstGeom>
            <a:noFill/>
            <a:ln w="9525" algn="ctr">
              <a:noFill/>
              <a:miter lim="800000"/>
              <a:headEnd/>
              <a:tailEnd/>
            </a:ln>
            <a:effectLst/>
          </p:spPr>
          <p:txBody>
            <a:bodyPr>
              <a:spAutoFit/>
            </a:bodyPr>
            <a:lstStyle/>
            <a:p>
              <a:pPr latinLnBrk="1">
                <a:defRPr/>
              </a:pPr>
              <a:r>
                <a:rPr kumimoji="1" lang="ja-JP" altLang="en-US" sz="2000" dirty="0" smtClean="0">
                  <a:solidFill>
                    <a:schemeClr val="tx2"/>
                  </a:solidFill>
                  <a:latin typeface="ＭＳ Ｐゴシック" pitchFamily="50" charset="-128"/>
                  <a:ea typeface="ＭＳ Ｐゴシック" pitchFamily="50" charset="-128"/>
                </a:rPr>
                <a:t>ホワイトリスト企業一覧表を閲覧、ダウンロード</a:t>
              </a:r>
              <a:endParaRPr kumimoji="1" lang="en-US" altLang="ko-KR" sz="2000" dirty="0">
                <a:solidFill>
                  <a:schemeClr val="tx2"/>
                </a:solidFill>
                <a:latin typeface="ＭＳ Ｐゴシック" pitchFamily="50" charset="-128"/>
                <a:ea typeface="ＭＳ Ｐゴシック" pitchFamily="50" charset="-128"/>
              </a:endParaRPr>
            </a:p>
          </p:txBody>
        </p:sp>
      </p:grpSp>
      <p:sp>
        <p:nvSpPr>
          <p:cNvPr id="41987"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sp>
        <p:nvSpPr>
          <p:cNvPr id="20" name="スライド番号プレースホルダ 19"/>
          <p:cNvSpPr>
            <a:spLocks noGrp="1"/>
          </p:cNvSpPr>
          <p:nvPr>
            <p:ph type="sldNum" sz="quarter" idx="12"/>
          </p:nvPr>
        </p:nvSpPr>
        <p:spPr/>
        <p:txBody>
          <a:bodyPr/>
          <a:lstStyle/>
          <a:p>
            <a:pPr>
              <a:defRPr/>
            </a:pPr>
            <a:fld id="{63B00B65-D873-41DA-89AD-6DBB12F534D3}" type="slidenum">
              <a:rPr lang="zh-CN" altLang="en-US" smtClean="0"/>
              <a:pPr>
                <a:defRPr/>
              </a:pPr>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sp>
        <p:nvSpPr>
          <p:cNvPr id="44035"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sp>
        <p:nvSpPr>
          <p:cNvPr id="44036" name="Rectangle 7"/>
          <p:cNvSpPr>
            <a:spLocks noChangeArrowheads="1"/>
          </p:cNvSpPr>
          <p:nvPr/>
        </p:nvSpPr>
        <p:spPr bwMode="auto">
          <a:xfrm>
            <a:off x="1305123" y="1773238"/>
            <a:ext cx="7299325" cy="3139321"/>
          </a:xfrm>
          <a:prstGeom prst="rect">
            <a:avLst/>
          </a:prstGeom>
          <a:noFill/>
          <a:ln w="9525">
            <a:noFill/>
            <a:miter lim="800000"/>
            <a:headEnd/>
            <a:tailEnd/>
          </a:ln>
        </p:spPr>
        <p:txBody>
          <a:bodyPr>
            <a:spAutoFit/>
          </a:bodyPr>
          <a:lstStyle/>
          <a:p>
            <a:r>
              <a:rPr lang="ja-JP" altLang="en-US" sz="1800" b="1" dirty="0" smtClean="0">
                <a:solidFill>
                  <a:schemeClr val="tx1"/>
                </a:solidFill>
                <a:latin typeface="ＭＳ Ｐゴシック" pitchFamily="50" charset="-128"/>
                <a:ea typeface="ＭＳ Ｐゴシック" pitchFamily="50" charset="-128"/>
              </a:rPr>
              <a:t>この説明の仮称企業名及び</a:t>
            </a:r>
            <a:r>
              <a:rPr lang="en-US" altLang="ja-JP" sz="1800" b="1" dirty="0" smtClean="0">
                <a:solidFill>
                  <a:schemeClr val="tx1"/>
                </a:solidFill>
                <a:latin typeface="ＭＳ Ｐゴシック" pitchFamily="50" charset="-128"/>
                <a:ea typeface="ＭＳ Ｐゴシック" pitchFamily="50" charset="-128"/>
              </a:rPr>
              <a:t>ID</a:t>
            </a:r>
            <a:r>
              <a:rPr lang="zh-CN" altLang="en-US" sz="1800" b="1" dirty="0" smtClean="0">
                <a:solidFill>
                  <a:schemeClr val="tx1"/>
                </a:solidFill>
                <a:latin typeface="ＭＳ Ｐゴシック" pitchFamily="50" charset="-128"/>
                <a:ea typeface="ＭＳ Ｐゴシック" pitchFamily="50" charset="-128"/>
              </a:rPr>
              <a:t>：</a:t>
            </a:r>
            <a:endParaRPr lang="zh-CN" altLang="en-US" sz="1800" b="1" dirty="0">
              <a:solidFill>
                <a:schemeClr val="tx1"/>
              </a:solidFill>
              <a:latin typeface="ＭＳ Ｐゴシック" pitchFamily="50" charset="-128"/>
              <a:ea typeface="ＭＳ Ｐゴシック" pitchFamily="50" charset="-128"/>
            </a:endParaRPr>
          </a:p>
          <a:p>
            <a:endParaRPr lang="zh-CN" altLang="en-US" sz="1800" dirty="0">
              <a:solidFill>
                <a:schemeClr val="tx1"/>
              </a:solidFill>
              <a:latin typeface="ＭＳ Ｐゴシック" pitchFamily="50" charset="-128"/>
              <a:ea typeface="ＭＳ Ｐゴシック" pitchFamily="50" charset="-128"/>
            </a:endParaRPr>
          </a:p>
          <a:p>
            <a:endParaRPr lang="zh-CN" altLang="en-US" sz="1800" dirty="0">
              <a:solidFill>
                <a:schemeClr val="tx1"/>
              </a:solidFill>
              <a:latin typeface="ＭＳ Ｐゴシック" pitchFamily="50" charset="-128"/>
              <a:ea typeface="ＭＳ Ｐゴシック" pitchFamily="50" charset="-128"/>
            </a:endParaRPr>
          </a:p>
          <a:p>
            <a:r>
              <a:rPr lang="en-US" altLang="zh-CN" sz="1800" dirty="0">
                <a:solidFill>
                  <a:schemeClr val="tx1"/>
                </a:solidFill>
                <a:latin typeface="ＭＳ Ｐゴシック" pitchFamily="50" charset="-128"/>
                <a:ea typeface="ＭＳ Ｐゴシック" pitchFamily="50" charset="-128"/>
              </a:rPr>
              <a:t>     1</a:t>
            </a:r>
            <a:r>
              <a:rPr lang="zh-CN" altLang="en-US" sz="1800" dirty="0" smtClean="0">
                <a:solidFill>
                  <a:schemeClr val="tx1"/>
                </a:solidFill>
                <a:latin typeface="ＭＳ Ｐゴシック" pitchFamily="50" charset="-128"/>
                <a:ea typeface="ＭＳ Ｐゴシック" pitchFamily="50" charset="-128"/>
              </a:rPr>
              <a:t>、</a:t>
            </a:r>
            <a:r>
              <a:rPr lang="ja-JP" altLang="en-US" sz="1800" dirty="0" smtClean="0">
                <a:solidFill>
                  <a:schemeClr val="tx1"/>
                </a:solidFill>
                <a:latin typeface="ＭＳ Ｐゴシック" pitchFamily="50" charset="-128"/>
                <a:ea typeface="ＭＳ Ｐゴシック" pitchFamily="50" charset="-128"/>
              </a:rPr>
              <a:t>ホワイトリスト企業</a:t>
            </a:r>
            <a:r>
              <a:rPr lang="en-US" altLang="ja-JP" sz="1800" dirty="0" smtClean="0">
                <a:solidFill>
                  <a:schemeClr val="tx1"/>
                </a:solidFill>
                <a:latin typeface="ＭＳ Ｐゴシック" pitchFamily="50" charset="-128"/>
                <a:ea typeface="ＭＳ Ｐゴシック" pitchFamily="50" charset="-128"/>
              </a:rPr>
              <a:t>(</a:t>
            </a:r>
            <a:r>
              <a:rPr lang="ja-JP" altLang="en-US" sz="1800" dirty="0" smtClean="0">
                <a:solidFill>
                  <a:schemeClr val="tx1"/>
                </a:solidFill>
                <a:latin typeface="ＭＳ Ｐゴシック" pitchFamily="50" charset="-128"/>
                <a:ea typeface="ＭＳ Ｐゴシック" pitchFamily="50" charset="-128"/>
              </a:rPr>
              <a:t>染色企業</a:t>
            </a:r>
            <a:r>
              <a:rPr lang="en-US" altLang="ja-JP" sz="1800" dirty="0" smtClean="0">
                <a:solidFill>
                  <a:schemeClr val="tx1"/>
                </a:solidFill>
                <a:latin typeface="ＭＳ Ｐゴシック" pitchFamily="50" charset="-128"/>
                <a:ea typeface="ＭＳ Ｐゴシック" pitchFamily="50" charset="-128"/>
              </a:rPr>
              <a:t>)</a:t>
            </a:r>
            <a:r>
              <a:rPr lang="zh-CN" altLang="en-US" sz="1800" dirty="0" smtClean="0">
                <a:solidFill>
                  <a:schemeClr val="tx1"/>
                </a:solidFill>
                <a:latin typeface="ＭＳ Ｐゴシック" pitchFamily="50" charset="-128"/>
                <a:ea typeface="ＭＳ Ｐゴシック" pitchFamily="50" charset="-128"/>
              </a:rPr>
              <a:t>：</a:t>
            </a:r>
            <a:endParaRPr lang="en-US" altLang="zh-CN" sz="1800" dirty="0" smtClean="0">
              <a:solidFill>
                <a:schemeClr val="tx1"/>
              </a:solidFill>
              <a:latin typeface="ＭＳ Ｐゴシック" pitchFamily="50" charset="-128"/>
              <a:ea typeface="ＭＳ Ｐゴシック" pitchFamily="50" charset="-128"/>
            </a:endParaRPr>
          </a:p>
          <a:p>
            <a:r>
              <a:rPr lang="ja-JP" altLang="en-US" sz="1800" dirty="0" smtClean="0">
                <a:solidFill>
                  <a:schemeClr val="tx1"/>
                </a:solidFill>
                <a:latin typeface="ＭＳ Ｐゴシック" pitchFamily="50" charset="-128"/>
                <a:ea typeface="ＭＳ Ｐゴシック" pitchFamily="50" charset="-128"/>
              </a:rPr>
              <a:t>　　　　　　　　　　　　　西湖印染有限公司</a:t>
            </a:r>
            <a:r>
              <a:rPr lang="zh-CN" altLang="en-US" sz="1800" dirty="0" smtClean="0">
                <a:solidFill>
                  <a:schemeClr val="tx1"/>
                </a:solidFill>
                <a:latin typeface="ＭＳ Ｐゴシック" pitchFamily="50" charset="-128"/>
                <a:ea typeface="ＭＳ Ｐゴシック" pitchFamily="50" charset="-128"/>
              </a:rPr>
              <a:t>    </a:t>
            </a:r>
            <a:r>
              <a:rPr lang="en-US" altLang="zh-CN" sz="1800" dirty="0">
                <a:solidFill>
                  <a:schemeClr val="tx1"/>
                </a:solidFill>
                <a:latin typeface="ＭＳ Ｐゴシック" pitchFamily="50" charset="-128"/>
                <a:ea typeface="ＭＳ Ｐゴシック" pitchFamily="50" charset="-128"/>
              </a:rPr>
              <a:t>jiance12@126.com</a:t>
            </a:r>
          </a:p>
          <a:p>
            <a:endParaRPr lang="en-US" altLang="zh-CN" sz="1800" dirty="0">
              <a:solidFill>
                <a:schemeClr val="tx1"/>
              </a:solidFill>
              <a:latin typeface="ＭＳ Ｐゴシック" pitchFamily="50" charset="-128"/>
              <a:ea typeface="ＭＳ Ｐゴシック" pitchFamily="50" charset="-128"/>
            </a:endParaRPr>
          </a:p>
          <a:p>
            <a:r>
              <a:rPr lang="zh-CN" altLang="en-US" sz="1800" dirty="0">
                <a:solidFill>
                  <a:schemeClr val="tx1"/>
                </a:solidFill>
                <a:latin typeface="ＭＳ Ｐゴシック" pitchFamily="50" charset="-128"/>
                <a:ea typeface="ＭＳ Ｐゴシック" pitchFamily="50" charset="-128"/>
              </a:rPr>
              <a:t>                             </a:t>
            </a:r>
            <a:endParaRPr lang="en-US" altLang="zh-CN" sz="1800" dirty="0">
              <a:solidFill>
                <a:schemeClr val="tx1"/>
              </a:solidFill>
              <a:latin typeface="ＭＳ Ｐゴシック" pitchFamily="50" charset="-128"/>
              <a:ea typeface="ＭＳ Ｐゴシック" pitchFamily="50" charset="-128"/>
            </a:endParaRPr>
          </a:p>
          <a:p>
            <a:r>
              <a:rPr lang="zh-CN" altLang="en-US" sz="1800" dirty="0">
                <a:solidFill>
                  <a:schemeClr val="tx1"/>
                </a:solidFill>
                <a:latin typeface="ＭＳ Ｐゴシック" pitchFamily="50" charset="-128"/>
                <a:ea typeface="ＭＳ Ｐゴシック" pitchFamily="50" charset="-128"/>
              </a:rPr>
              <a:t>     </a:t>
            </a:r>
            <a:r>
              <a:rPr lang="en-US" altLang="zh-CN" sz="1800" dirty="0">
                <a:solidFill>
                  <a:schemeClr val="tx1"/>
                </a:solidFill>
                <a:latin typeface="ＭＳ Ｐゴシック" pitchFamily="50" charset="-128"/>
                <a:ea typeface="ＭＳ Ｐゴシック" pitchFamily="50" charset="-128"/>
              </a:rPr>
              <a:t>2</a:t>
            </a:r>
            <a:r>
              <a:rPr lang="zh-CN" altLang="en-US" sz="1800" dirty="0" smtClean="0">
                <a:solidFill>
                  <a:schemeClr val="tx1"/>
                </a:solidFill>
                <a:latin typeface="ＭＳ Ｐゴシック" pitchFamily="50" charset="-128"/>
                <a:ea typeface="ＭＳ Ｐゴシック" pitchFamily="50" charset="-128"/>
              </a:rPr>
              <a:t>、</a:t>
            </a:r>
            <a:r>
              <a:rPr lang="ja-JP" altLang="en-US" sz="1800" dirty="0" smtClean="0">
                <a:solidFill>
                  <a:schemeClr val="tx1"/>
                </a:solidFill>
                <a:latin typeface="ＭＳ Ｐゴシック" pitchFamily="50" charset="-128"/>
                <a:ea typeface="ＭＳ Ｐゴシック" pitchFamily="50" charset="-128"/>
              </a:rPr>
              <a:t>中国輸出者</a:t>
            </a:r>
            <a:r>
              <a:rPr lang="zh-CN" altLang="en-US" sz="1800" dirty="0" smtClean="0">
                <a:solidFill>
                  <a:schemeClr val="tx1"/>
                </a:solidFill>
                <a:latin typeface="ＭＳ Ｐゴシック" pitchFamily="50" charset="-128"/>
                <a:ea typeface="ＭＳ Ｐゴシック" pitchFamily="50" charset="-128"/>
              </a:rPr>
              <a:t>：</a:t>
            </a:r>
            <a:r>
              <a:rPr lang="zh-CN" altLang="en-US" sz="1800" dirty="0">
                <a:solidFill>
                  <a:schemeClr val="tx1"/>
                </a:solidFill>
                <a:latin typeface="ＭＳ Ｐゴシック" pitchFamily="50" charset="-128"/>
                <a:ea typeface="ＭＳ Ｐゴシック" pitchFamily="50" charset="-128"/>
              </a:rPr>
              <a:t>湖北沙市三棉有限公司 </a:t>
            </a:r>
            <a:r>
              <a:rPr lang="en-US" altLang="zh-CN" sz="1800" dirty="0" smtClean="0">
                <a:solidFill>
                  <a:schemeClr val="tx1"/>
                </a:solidFill>
                <a:latin typeface="ＭＳ Ｐゴシック" pitchFamily="50" charset="-128"/>
                <a:ea typeface="ＭＳ Ｐゴシック" pitchFamily="50" charset="-128"/>
              </a:rPr>
              <a:t>hubeisanmian@126.com</a:t>
            </a:r>
            <a:endParaRPr lang="en-US" altLang="zh-CN" sz="1800" dirty="0">
              <a:solidFill>
                <a:schemeClr val="tx1"/>
              </a:solidFill>
              <a:latin typeface="ＭＳ Ｐゴシック" pitchFamily="50" charset="-128"/>
              <a:ea typeface="ＭＳ Ｐゴシック" pitchFamily="50" charset="-128"/>
            </a:endParaRPr>
          </a:p>
          <a:p>
            <a:endParaRPr lang="en-US" altLang="zh-CN" sz="1800" dirty="0">
              <a:solidFill>
                <a:schemeClr val="tx1"/>
              </a:solidFill>
              <a:latin typeface="ＭＳ Ｐゴシック" pitchFamily="50" charset="-128"/>
              <a:ea typeface="ＭＳ Ｐゴシック" pitchFamily="50" charset="-128"/>
            </a:endParaRPr>
          </a:p>
          <a:p>
            <a:endParaRPr lang="en-US" altLang="zh-CN" sz="1800" dirty="0">
              <a:solidFill>
                <a:schemeClr val="tx1"/>
              </a:solidFill>
              <a:latin typeface="ＭＳ Ｐゴシック" pitchFamily="50" charset="-128"/>
              <a:ea typeface="ＭＳ Ｐゴシック" pitchFamily="50" charset="-128"/>
            </a:endParaRPr>
          </a:p>
          <a:p>
            <a:r>
              <a:rPr lang="zh-CN" altLang="en-US" sz="1800" dirty="0">
                <a:solidFill>
                  <a:schemeClr val="tx1"/>
                </a:solidFill>
                <a:latin typeface="ＭＳ Ｐゴシック" pitchFamily="50" charset="-128"/>
                <a:ea typeface="ＭＳ Ｐゴシック" pitchFamily="50" charset="-128"/>
              </a:rPr>
              <a:t>     </a:t>
            </a:r>
            <a:r>
              <a:rPr lang="en-US" altLang="zh-CN" sz="1800" dirty="0">
                <a:solidFill>
                  <a:schemeClr val="tx1"/>
                </a:solidFill>
                <a:latin typeface="ＭＳ Ｐゴシック" pitchFamily="50" charset="-128"/>
                <a:ea typeface="ＭＳ Ｐゴシック" pitchFamily="50" charset="-128"/>
              </a:rPr>
              <a:t>3</a:t>
            </a:r>
            <a:r>
              <a:rPr lang="zh-CN" altLang="en-US" sz="1800" dirty="0">
                <a:solidFill>
                  <a:schemeClr val="tx1"/>
                </a:solidFill>
                <a:latin typeface="ＭＳ Ｐゴシック" pitchFamily="50" charset="-128"/>
                <a:ea typeface="ＭＳ Ｐゴシック" pitchFamily="50" charset="-128"/>
              </a:rPr>
              <a:t>、</a:t>
            </a:r>
            <a:r>
              <a:rPr lang="zh-CN" altLang="en-US" sz="1800" dirty="0" smtClean="0">
                <a:solidFill>
                  <a:schemeClr val="tx1"/>
                </a:solidFill>
                <a:latin typeface="ＭＳ Ｐゴシック" pitchFamily="50" charset="-128"/>
                <a:ea typeface="ＭＳ Ｐゴシック" pitchFamily="50" charset="-128"/>
              </a:rPr>
              <a:t>日本</a:t>
            </a:r>
            <a:r>
              <a:rPr lang="ja-JP" altLang="en-US" sz="1800" dirty="0" smtClean="0">
                <a:solidFill>
                  <a:schemeClr val="tx1"/>
                </a:solidFill>
                <a:latin typeface="ＭＳ Ｐゴシック" pitchFamily="50" charset="-128"/>
                <a:ea typeface="ＭＳ Ｐゴシック" pitchFamily="50" charset="-128"/>
              </a:rPr>
              <a:t>輸入者</a:t>
            </a:r>
            <a:r>
              <a:rPr lang="zh-CN" altLang="en-US" sz="1800" dirty="0" smtClean="0">
                <a:solidFill>
                  <a:schemeClr val="tx1"/>
                </a:solidFill>
                <a:latin typeface="ＭＳ Ｐゴシック" pitchFamily="50" charset="-128"/>
                <a:ea typeface="ＭＳ Ｐゴシック" pitchFamily="50" charset="-128"/>
              </a:rPr>
              <a:t>：</a:t>
            </a:r>
            <a:r>
              <a:rPr lang="zh-CN" altLang="en-US" sz="1800" dirty="0">
                <a:solidFill>
                  <a:schemeClr val="tx1"/>
                </a:solidFill>
                <a:latin typeface="ＭＳ Ｐゴシック" pitchFamily="50" charset="-128"/>
                <a:ea typeface="ＭＳ Ｐゴシック" pitchFamily="50" charset="-128"/>
              </a:rPr>
              <a:t>富士天空株式会社  </a:t>
            </a:r>
            <a:r>
              <a:rPr lang="en-US" altLang="zh-CN" sz="1800" dirty="0">
                <a:solidFill>
                  <a:schemeClr val="tx1"/>
                </a:solidFill>
                <a:latin typeface="ＭＳ Ｐゴシック" pitchFamily="50" charset="-128"/>
                <a:ea typeface="ＭＳ Ｐゴシック" pitchFamily="50" charset="-128"/>
              </a:rPr>
              <a:t>jk6751@126.com</a:t>
            </a:r>
          </a:p>
        </p:txBody>
      </p:sp>
      <p:sp>
        <p:nvSpPr>
          <p:cNvPr id="7" name="Rectangle 2"/>
          <p:cNvSpPr>
            <a:spLocks noGrp="1" noChangeArrowheads="1"/>
          </p:cNvSpPr>
          <p:nvPr>
            <p:ph type="title" idx="4294967295"/>
          </p:nvPr>
        </p:nvSpPr>
        <p:spPr>
          <a:xfrm>
            <a:off x="1403350" y="328389"/>
            <a:ext cx="7467600" cy="868363"/>
          </a:xfrm>
        </p:spPr>
        <p:txBody>
          <a:bodyPr/>
          <a:lstStyle/>
          <a:p>
            <a:pPr algn="ctr"/>
            <a:r>
              <a:rPr lang="ja-JP" altLang="en-US" sz="2400" dirty="0" smtClean="0">
                <a:latin typeface="ＭＳ Ｐゴシック" pitchFamily="50" charset="-128"/>
                <a:ea typeface="ＭＳ Ｐゴシック" pitchFamily="50" charset="-128"/>
              </a:rPr>
              <a:t>日本の輸入者がホワイトリスト登録、利用システム</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を使用する主要機能</a:t>
            </a:r>
            <a:endParaRPr lang="en-US" altLang="zh-CN" sz="2400" dirty="0" smtClean="0">
              <a:latin typeface="ＭＳ Ｐゴシック" pitchFamily="50" charset="-128"/>
              <a:ea typeface="ＭＳ Ｐゴシック" pitchFamily="50" charset="-128"/>
            </a:endParaRPr>
          </a:p>
        </p:txBody>
      </p:sp>
      <p:sp>
        <p:nvSpPr>
          <p:cNvPr id="6" name="スライド番号プレースホルダ 5"/>
          <p:cNvSpPr>
            <a:spLocks noGrp="1"/>
          </p:cNvSpPr>
          <p:nvPr>
            <p:ph type="sldNum" sz="quarter" idx="12"/>
          </p:nvPr>
        </p:nvSpPr>
        <p:spPr/>
        <p:txBody>
          <a:bodyPr/>
          <a:lstStyle/>
          <a:p>
            <a:pPr>
              <a:defRPr/>
            </a:pPr>
            <a:fld id="{9A9B2FC7-D638-4B46-A8B5-31CD07690263}" type="slidenum">
              <a:rPr lang="zh-CN" altLang="en-US" smtClean="0"/>
              <a:pPr>
                <a:defRPr/>
              </a:pPr>
              <a:t>13</a:t>
            </a:fld>
            <a:endParaRPr lang="zh-CN"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611188" y="1412875"/>
            <a:ext cx="8229600" cy="541338"/>
          </a:xfrm>
        </p:spPr>
        <p:txBody>
          <a:bodyPr/>
          <a:lstStyle/>
          <a:p>
            <a:pPr>
              <a:lnSpc>
                <a:spcPct val="80000"/>
              </a:lnSpc>
              <a:buFontTx/>
              <a:buNone/>
            </a:pPr>
            <a:r>
              <a:rPr lang="en-US" altLang="zh-CN" sz="2000" i="1" dirty="0" smtClean="0">
                <a:latin typeface="ＭＳ Ｐゴシック" pitchFamily="50" charset="-128"/>
                <a:ea typeface="ＭＳ Ｐゴシック" pitchFamily="50" charset="-128"/>
              </a:rPr>
              <a:t>1.1</a:t>
            </a:r>
            <a:r>
              <a:rPr lang="ja-JP" altLang="en-US" sz="2000" i="1" dirty="0" smtClean="0">
                <a:latin typeface="ＭＳ Ｐゴシック" pitchFamily="50" charset="-128"/>
                <a:ea typeface="ＭＳ Ｐゴシック" pitchFamily="50" charset="-128"/>
              </a:rPr>
              <a:t>　ホワイトリスト企業であるかどうかを検索、確認する</a:t>
            </a:r>
            <a:endParaRPr lang="zh-CN" altLang="en-US" sz="2000" i="1" dirty="0" smtClean="0">
              <a:latin typeface="ＭＳ Ｐゴシック" pitchFamily="50" charset="-128"/>
              <a:ea typeface="ＭＳ Ｐゴシック" pitchFamily="50" charset="-128"/>
            </a:endParaRPr>
          </a:p>
        </p:txBody>
      </p:sp>
      <p:sp>
        <p:nvSpPr>
          <p:cNvPr id="45059"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pic>
        <p:nvPicPr>
          <p:cNvPr id="45060" name="Picture 7"/>
          <p:cNvPicPr>
            <a:picLocks noChangeAspect="1" noChangeArrowheads="1"/>
          </p:cNvPicPr>
          <p:nvPr/>
        </p:nvPicPr>
        <p:blipFill>
          <a:blip r:embed="rId2" cstate="print"/>
          <a:srcRect/>
          <a:stretch>
            <a:fillRect/>
          </a:stretch>
        </p:blipFill>
        <p:spPr bwMode="auto">
          <a:xfrm>
            <a:off x="323850" y="1844675"/>
            <a:ext cx="8415338" cy="4464050"/>
          </a:xfrm>
          <a:prstGeom prst="rect">
            <a:avLst/>
          </a:prstGeom>
          <a:noFill/>
          <a:ln w="9525">
            <a:noFill/>
            <a:miter lim="800000"/>
            <a:headEnd/>
            <a:tailEnd/>
          </a:ln>
        </p:spPr>
      </p:pic>
      <p:sp>
        <p:nvSpPr>
          <p:cNvPr id="7" name="云形标注 6"/>
          <p:cNvSpPr>
            <a:spLocks noChangeArrowheads="1"/>
          </p:cNvSpPr>
          <p:nvPr/>
        </p:nvSpPr>
        <p:spPr bwMode="auto">
          <a:xfrm>
            <a:off x="3203848" y="4797425"/>
            <a:ext cx="4752528" cy="1295400"/>
          </a:xfrm>
          <a:prstGeom prst="cloudCallout">
            <a:avLst>
              <a:gd name="adj1" fmla="val -72227"/>
              <a:gd name="adj2" fmla="val -67403"/>
            </a:avLst>
          </a:prstGeom>
          <a:solidFill>
            <a:schemeClr val="bg1"/>
          </a:solidFill>
          <a:ln w="3175" algn="ctr">
            <a:solidFill>
              <a:srgbClr val="006F95"/>
            </a:solidFill>
            <a:round/>
            <a:headEnd/>
            <a:tailEnd/>
          </a:ln>
        </p:spPr>
        <p:txBody>
          <a:bodyPr anchor="ctr"/>
          <a:lstStyle/>
          <a:p>
            <a:pPr algn="ctr">
              <a:defRPr/>
            </a:pPr>
            <a:r>
              <a:rPr lang="ja-JP" altLang="en-US" sz="1400" dirty="0" smtClean="0">
                <a:solidFill>
                  <a:srgbClr val="FF0000"/>
                </a:solidFill>
                <a:latin typeface="ＭＳ Ｐゴシック" pitchFamily="50" charset="-128"/>
                <a:ea typeface="ＭＳ Ｐゴシック" pitchFamily="50" charset="-128"/>
              </a:rPr>
              <a:t>システムへの登録なしに利用可能。</a:t>
            </a:r>
            <a:endParaRPr lang="en-US" altLang="ja-JP" sz="1400" dirty="0" smtClean="0">
              <a:solidFill>
                <a:srgbClr val="FF0000"/>
              </a:solidFill>
              <a:latin typeface="ＭＳ Ｐゴシック" pitchFamily="50" charset="-128"/>
              <a:ea typeface="ＭＳ Ｐゴシック" pitchFamily="50" charset="-128"/>
            </a:endParaRPr>
          </a:p>
          <a:p>
            <a:pPr algn="ctr">
              <a:defRPr/>
            </a:pPr>
            <a:r>
              <a:rPr lang="ja-JP" altLang="en-US" sz="1400" dirty="0" smtClean="0">
                <a:solidFill>
                  <a:srgbClr val="FF0000"/>
                </a:solidFill>
                <a:latin typeface="ＭＳ Ｐゴシック" pitchFamily="50" charset="-128"/>
                <a:ea typeface="ＭＳ Ｐゴシック" pitchFamily="50" charset="-128"/>
              </a:rPr>
              <a:t>直接企業名またはホワイトリスト資格コードを入力すればよい。</a:t>
            </a:r>
            <a:endParaRPr lang="zh-CN" altLang="en-US" sz="1400" dirty="0">
              <a:solidFill>
                <a:srgbClr val="FF0000"/>
              </a:solidFill>
              <a:latin typeface="ＭＳ Ｐゴシック" pitchFamily="50" charset="-128"/>
              <a:ea typeface="ＭＳ Ｐゴシック" pitchFamily="50" charset="-128"/>
            </a:endParaRPr>
          </a:p>
        </p:txBody>
      </p:sp>
      <p:sp>
        <p:nvSpPr>
          <p:cNvPr id="8" name="Rectangle 2"/>
          <p:cNvSpPr>
            <a:spLocks noGrp="1" noChangeArrowheads="1"/>
          </p:cNvSpPr>
          <p:nvPr>
            <p:ph type="title"/>
          </p:nvPr>
        </p:nvSpPr>
        <p:spPr>
          <a:xfrm>
            <a:off x="1403350" y="328389"/>
            <a:ext cx="7467600" cy="868363"/>
          </a:xfrm>
        </p:spPr>
        <p:txBody>
          <a:bodyPr/>
          <a:lstStyle/>
          <a:p>
            <a:pPr algn="ctr"/>
            <a:r>
              <a:rPr lang="ja-JP" altLang="en-US" sz="2400" dirty="0" smtClean="0">
                <a:latin typeface="ＭＳ Ｐゴシック" pitchFamily="50" charset="-128"/>
                <a:ea typeface="ＭＳ Ｐゴシック" pitchFamily="50" charset="-128"/>
              </a:rPr>
              <a:t>日本の輸入者がホワイトリスト登録、利用システム</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を使用する主要機能</a:t>
            </a:r>
            <a:endParaRPr lang="en-US" altLang="zh-CN" sz="2400" dirty="0" smtClean="0">
              <a:latin typeface="ＭＳ Ｐゴシック" pitchFamily="50" charset="-128"/>
              <a:ea typeface="ＭＳ Ｐゴシック" pitchFamily="50" charset="-128"/>
            </a:endParaRPr>
          </a:p>
        </p:txBody>
      </p:sp>
      <p:sp>
        <p:nvSpPr>
          <p:cNvPr id="9" name="スライド番号プレースホルダ 8"/>
          <p:cNvSpPr>
            <a:spLocks noGrp="1"/>
          </p:cNvSpPr>
          <p:nvPr>
            <p:ph type="sldNum" sz="quarter" idx="12"/>
          </p:nvPr>
        </p:nvSpPr>
        <p:spPr/>
        <p:txBody>
          <a:bodyPr/>
          <a:lstStyle/>
          <a:p>
            <a:pPr>
              <a:defRPr/>
            </a:pPr>
            <a:fld id="{63B00B65-D873-41DA-89AD-6DBB12F534D3}" type="slidenum">
              <a:rPr lang="zh-CN" altLang="en-US" smtClean="0"/>
              <a:pPr>
                <a:defRPr/>
              </a:pPr>
              <a:t>14</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p:txBody>
          <a:bodyPr/>
          <a:lstStyle/>
          <a:p>
            <a:pPr>
              <a:buFontTx/>
              <a:buNone/>
            </a:pPr>
            <a:r>
              <a:rPr lang="en-US" altLang="zh-CN" sz="2000" b="1" i="1" dirty="0" smtClean="0">
                <a:ea typeface="宋体" charset="-122"/>
              </a:rPr>
              <a:t>1.2</a:t>
            </a:r>
            <a:r>
              <a:rPr lang="ja-JP" altLang="en-US" sz="2000" i="1" dirty="0" smtClean="0">
                <a:ea typeface="宋体" charset="-122"/>
              </a:rPr>
              <a:t>　</a:t>
            </a:r>
            <a:r>
              <a:rPr lang="ja-JP" altLang="en-US" sz="2000" i="1" dirty="0" smtClean="0">
                <a:latin typeface="ＭＳ Ｐゴシック" pitchFamily="50" charset="-128"/>
                <a:ea typeface="ＭＳ Ｐゴシック" pitchFamily="50" charset="-128"/>
              </a:rPr>
              <a:t>ホワイトリスト検索結果</a:t>
            </a:r>
            <a:r>
              <a:rPr lang="zh-CN" altLang="en-US" sz="2000" i="1" dirty="0" smtClean="0">
                <a:latin typeface="ＭＳ Ｐゴシック" pitchFamily="50" charset="-128"/>
                <a:ea typeface="ＭＳ Ｐゴシック" pitchFamily="50" charset="-128"/>
              </a:rPr>
              <a:t>：</a:t>
            </a:r>
          </a:p>
        </p:txBody>
      </p:sp>
      <p:sp>
        <p:nvSpPr>
          <p:cNvPr id="46083" name="Rectangle 6"/>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pic>
        <p:nvPicPr>
          <p:cNvPr id="46084" name="Picture 7"/>
          <p:cNvPicPr>
            <a:picLocks noChangeAspect="1" noChangeArrowheads="1"/>
          </p:cNvPicPr>
          <p:nvPr/>
        </p:nvPicPr>
        <p:blipFill>
          <a:blip r:embed="rId2" cstate="print"/>
          <a:srcRect/>
          <a:stretch>
            <a:fillRect/>
          </a:stretch>
        </p:blipFill>
        <p:spPr bwMode="auto">
          <a:xfrm>
            <a:off x="539750" y="1989138"/>
            <a:ext cx="7920038" cy="4422775"/>
          </a:xfrm>
          <a:prstGeom prst="rect">
            <a:avLst/>
          </a:prstGeom>
          <a:noFill/>
          <a:ln w="9525">
            <a:noFill/>
            <a:miter lim="800000"/>
            <a:headEnd/>
            <a:tailEnd/>
          </a:ln>
        </p:spPr>
      </p:pic>
      <p:sp>
        <p:nvSpPr>
          <p:cNvPr id="7" name="椭圆形标注 6"/>
          <p:cNvSpPr>
            <a:spLocks noChangeArrowheads="1"/>
          </p:cNvSpPr>
          <p:nvPr/>
        </p:nvSpPr>
        <p:spPr bwMode="auto">
          <a:xfrm>
            <a:off x="5220072" y="3501008"/>
            <a:ext cx="2447627" cy="1366837"/>
          </a:xfrm>
          <a:prstGeom prst="wedgeEllipseCallout">
            <a:avLst>
              <a:gd name="adj1" fmla="val -105130"/>
              <a:gd name="adj2" fmla="val -67421"/>
            </a:avLst>
          </a:prstGeom>
          <a:solidFill>
            <a:schemeClr val="bg1"/>
          </a:solidFill>
          <a:ln w="3175" algn="ctr">
            <a:solidFill>
              <a:srgbClr val="006F95"/>
            </a:solidFill>
            <a:miter lim="800000"/>
            <a:headEnd/>
            <a:tailEnd/>
          </a:ln>
        </p:spPr>
        <p:txBody>
          <a:bodyPr anchor="ctr"/>
          <a:lstStyle/>
          <a:p>
            <a:pPr algn="ctr">
              <a:defRPr/>
            </a:pPr>
            <a:r>
              <a:rPr lang="ja-JP" altLang="en-US" dirty="0" smtClean="0">
                <a:solidFill>
                  <a:srgbClr val="FF0000"/>
                </a:solidFill>
                <a:latin typeface="ＭＳ Ｐゴシック" pitchFamily="50" charset="-128"/>
                <a:ea typeface="ＭＳ Ｐゴシック" pitchFamily="50" charset="-128"/>
              </a:rPr>
              <a:t>有効期限内である場合、正常と表示される。有効期間も表示される。</a:t>
            </a:r>
            <a:endParaRPr lang="zh-CN" altLang="en-US" dirty="0">
              <a:solidFill>
                <a:srgbClr val="FF0000"/>
              </a:solidFill>
              <a:latin typeface="ＭＳ Ｐゴシック" pitchFamily="50" charset="-128"/>
              <a:ea typeface="ＭＳ Ｐゴシック" pitchFamily="50" charset="-128"/>
            </a:endParaRPr>
          </a:p>
        </p:txBody>
      </p:sp>
      <p:sp>
        <p:nvSpPr>
          <p:cNvPr id="9" name="Rectangle 2"/>
          <p:cNvSpPr>
            <a:spLocks noGrp="1" noChangeArrowheads="1"/>
          </p:cNvSpPr>
          <p:nvPr>
            <p:ph type="title"/>
          </p:nvPr>
        </p:nvSpPr>
        <p:spPr>
          <a:xfrm>
            <a:off x="1676400" y="328390"/>
            <a:ext cx="6999288" cy="868362"/>
          </a:xfrm>
        </p:spPr>
        <p:txBody>
          <a:bodyPr/>
          <a:lstStyle/>
          <a:p>
            <a:pPr algn="ctr"/>
            <a:r>
              <a:rPr lang="ja-JP" altLang="en-US" sz="2400" dirty="0" smtClean="0">
                <a:latin typeface="ＭＳ Ｐゴシック" pitchFamily="50" charset="-128"/>
                <a:ea typeface="ＭＳ Ｐゴシック" pitchFamily="50" charset="-128"/>
              </a:rPr>
              <a:t>日本の輸入者がホワイトリスト登録、利用システム</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を使用する主要機能</a:t>
            </a:r>
            <a:endParaRPr lang="en-US" altLang="zh-CN" sz="2400" dirty="0" smtClean="0">
              <a:latin typeface="ＭＳ Ｐゴシック" pitchFamily="50" charset="-128"/>
              <a:ea typeface="ＭＳ Ｐゴシック" pitchFamily="50" charset="-128"/>
            </a:endParaRPr>
          </a:p>
        </p:txBody>
      </p:sp>
      <p:sp>
        <p:nvSpPr>
          <p:cNvPr id="8" name="スライド番号プレースホルダ 7"/>
          <p:cNvSpPr>
            <a:spLocks noGrp="1"/>
          </p:cNvSpPr>
          <p:nvPr>
            <p:ph type="sldNum" sz="quarter" idx="12"/>
          </p:nvPr>
        </p:nvSpPr>
        <p:spPr/>
        <p:txBody>
          <a:bodyPr/>
          <a:lstStyle/>
          <a:p>
            <a:pPr>
              <a:defRPr/>
            </a:pPr>
            <a:fld id="{63B00B65-D873-41DA-89AD-6DBB12F534D3}" type="slidenum">
              <a:rPr lang="zh-CN" altLang="en-US" smtClean="0"/>
              <a:pPr>
                <a:defRPr/>
              </a:pPr>
              <a:t>15</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body" idx="1"/>
          </p:nvPr>
        </p:nvSpPr>
        <p:spPr>
          <a:xfrm>
            <a:off x="457200" y="1447800"/>
            <a:ext cx="8229600" cy="468313"/>
          </a:xfrm>
        </p:spPr>
        <p:txBody>
          <a:bodyPr/>
          <a:lstStyle/>
          <a:p>
            <a:pPr>
              <a:buFontTx/>
              <a:buNone/>
            </a:pPr>
            <a:r>
              <a:rPr lang="en-US" altLang="zh-CN" sz="2000" b="1" i="1" dirty="0" smtClean="0">
                <a:latin typeface="ＭＳ Ｐゴシック" pitchFamily="50" charset="-128"/>
                <a:ea typeface="ＭＳ Ｐゴシック" pitchFamily="50" charset="-128"/>
              </a:rPr>
              <a:t>2.1</a:t>
            </a:r>
            <a:r>
              <a:rPr lang="ja-JP" altLang="en-US" sz="2000" b="1" i="1" dirty="0" smtClean="0">
                <a:latin typeface="ＭＳ Ｐゴシック" pitchFamily="50" charset="-128"/>
                <a:ea typeface="ＭＳ Ｐゴシック" pitchFamily="50" charset="-128"/>
              </a:rPr>
              <a:t>　</a:t>
            </a:r>
            <a:r>
              <a:rPr lang="ja-JP" altLang="en-US" sz="2000" i="1" dirty="0" smtClean="0">
                <a:latin typeface="ＭＳ Ｐゴシック" pitchFamily="50" charset="-128"/>
                <a:ea typeface="ＭＳ Ｐゴシック" pitchFamily="50" charset="-128"/>
              </a:rPr>
              <a:t>輸出者の特定アゾ色素不使用宣言書の内容の受信・確認　</a:t>
            </a:r>
            <a:r>
              <a:rPr lang="en-US" altLang="ja-JP" sz="2000" i="1" dirty="0" smtClean="0">
                <a:latin typeface="ＭＳ Ｐゴシック" pitchFamily="50" charset="-128"/>
                <a:ea typeface="ＭＳ Ｐゴシック" pitchFamily="50" charset="-128"/>
              </a:rPr>
              <a:t>—</a:t>
            </a:r>
            <a:r>
              <a:rPr lang="ja-JP" altLang="en-US" sz="2000" i="1" dirty="0" smtClean="0">
                <a:latin typeface="ＭＳ Ｐゴシック" pitchFamily="50" charset="-128"/>
                <a:ea typeface="ＭＳ Ｐゴシック" pitchFamily="50" charset="-128"/>
              </a:rPr>
              <a:t>登録</a:t>
            </a:r>
            <a:endParaRPr lang="zh-CN" altLang="en-US" sz="2000" i="1" dirty="0" smtClean="0">
              <a:latin typeface="ＭＳ Ｐゴシック" pitchFamily="50" charset="-128"/>
              <a:ea typeface="ＭＳ Ｐゴシック" pitchFamily="50" charset="-128"/>
            </a:endParaRPr>
          </a:p>
        </p:txBody>
      </p:sp>
      <p:pic>
        <p:nvPicPr>
          <p:cNvPr id="47107" name="Picture 4"/>
          <p:cNvPicPr>
            <a:picLocks noChangeAspect="1" noChangeArrowheads="1"/>
          </p:cNvPicPr>
          <p:nvPr/>
        </p:nvPicPr>
        <p:blipFill>
          <a:blip r:embed="rId2" cstate="print"/>
          <a:srcRect/>
          <a:stretch>
            <a:fillRect/>
          </a:stretch>
        </p:blipFill>
        <p:spPr bwMode="auto">
          <a:xfrm>
            <a:off x="684213" y="1916113"/>
            <a:ext cx="7454900" cy="4392612"/>
          </a:xfrm>
          <a:prstGeom prst="rect">
            <a:avLst/>
          </a:prstGeom>
          <a:noFill/>
          <a:ln w="9525">
            <a:noFill/>
            <a:miter lim="800000"/>
            <a:headEnd/>
            <a:tailEnd/>
          </a:ln>
        </p:spPr>
      </p:pic>
      <p:sp>
        <p:nvSpPr>
          <p:cNvPr id="47108" name="Rectangle 5"/>
          <p:cNvSpPr>
            <a:spLocks noChangeArrowheads="1"/>
          </p:cNvSpPr>
          <p:nvPr/>
        </p:nvSpPr>
        <p:spPr bwMode="auto">
          <a:xfrm>
            <a:off x="0" y="6521450"/>
            <a:ext cx="1922463" cy="336550"/>
          </a:xfrm>
          <a:prstGeom prst="rect">
            <a:avLst/>
          </a:prstGeom>
          <a:noFill/>
          <a:ln w="9525">
            <a:noFill/>
            <a:miter lim="800000"/>
            <a:headEnd/>
            <a:tailEnd/>
          </a:ln>
        </p:spPr>
        <p:txBody>
          <a:bodyPr wrap="none">
            <a:spAutoFit/>
          </a:bodyPr>
          <a:lstStyle/>
          <a:p>
            <a:r>
              <a:rPr lang="en-US" altLang="zh-CN">
                <a:solidFill>
                  <a:schemeClr val="tx1"/>
                </a:solidFill>
              </a:rPr>
              <a:t>www.cntextile. com</a:t>
            </a:r>
            <a:endParaRPr lang="zh-CN" altLang="en-US">
              <a:solidFill>
                <a:schemeClr val="tx1"/>
              </a:solidFill>
            </a:endParaRPr>
          </a:p>
        </p:txBody>
      </p:sp>
      <p:sp>
        <p:nvSpPr>
          <p:cNvPr id="6" name="Rectangle 2"/>
          <p:cNvSpPr>
            <a:spLocks noGrp="1" noChangeArrowheads="1"/>
          </p:cNvSpPr>
          <p:nvPr>
            <p:ph type="title"/>
          </p:nvPr>
        </p:nvSpPr>
        <p:spPr>
          <a:xfrm>
            <a:off x="1676400" y="328390"/>
            <a:ext cx="7143750" cy="868362"/>
          </a:xfrm>
        </p:spPr>
        <p:txBody>
          <a:bodyPr/>
          <a:lstStyle/>
          <a:p>
            <a:pPr algn="ctr"/>
            <a:r>
              <a:rPr lang="ja-JP" altLang="en-US" sz="2400" dirty="0" smtClean="0">
                <a:latin typeface="ＭＳ Ｐゴシック" pitchFamily="50" charset="-128"/>
                <a:ea typeface="ＭＳ Ｐゴシック" pitchFamily="50" charset="-128"/>
              </a:rPr>
              <a:t>日本の輸入者がホワイトリスト登録、利用システム</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を使用する主要機能</a:t>
            </a:r>
            <a:endParaRPr lang="en-US" altLang="zh-CN" sz="2400" dirty="0" smtClean="0">
              <a:latin typeface="ＭＳ Ｐゴシック" pitchFamily="50" charset="-128"/>
              <a:ea typeface="ＭＳ Ｐゴシック" pitchFamily="50" charset="-128"/>
            </a:endParaRPr>
          </a:p>
        </p:txBody>
      </p:sp>
      <p:sp>
        <p:nvSpPr>
          <p:cNvPr id="7" name="スライド番号プレースホルダ 6"/>
          <p:cNvSpPr>
            <a:spLocks noGrp="1"/>
          </p:cNvSpPr>
          <p:nvPr>
            <p:ph type="sldNum" sz="quarter" idx="12"/>
          </p:nvPr>
        </p:nvSpPr>
        <p:spPr/>
        <p:txBody>
          <a:bodyPr/>
          <a:lstStyle/>
          <a:p>
            <a:pPr>
              <a:defRPr/>
            </a:pPr>
            <a:fld id="{63B00B65-D873-41DA-89AD-6DBB12F534D3}" type="slidenum">
              <a:rPr lang="zh-CN" altLang="en-US" smtClean="0"/>
              <a:pPr>
                <a:defRPr/>
              </a:pPr>
              <a:t>16</a:t>
            </a:fld>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body" idx="1"/>
          </p:nvPr>
        </p:nvSpPr>
        <p:spPr>
          <a:xfrm>
            <a:off x="457200" y="1376511"/>
            <a:ext cx="8229600" cy="468313"/>
          </a:xfrm>
        </p:spPr>
        <p:txBody>
          <a:bodyPr/>
          <a:lstStyle/>
          <a:p>
            <a:pPr>
              <a:buNone/>
            </a:pPr>
            <a:r>
              <a:rPr lang="en-US" altLang="zh-CN" sz="2000" b="1" i="1" dirty="0" smtClean="0">
                <a:ea typeface="宋体" charset="-122"/>
              </a:rPr>
              <a:t>2.2</a:t>
            </a:r>
            <a:r>
              <a:rPr lang="ja-JP" altLang="en-US" sz="2000" i="1" dirty="0" smtClean="0">
                <a:latin typeface="ＭＳ Ｐゴシック" pitchFamily="50" charset="-128"/>
                <a:ea typeface="ＭＳ Ｐゴシック" pitchFamily="50" charset="-128"/>
              </a:rPr>
              <a:t>輸出者の特定アゾ色素不使用宣言書の内容の受信・確認　</a:t>
            </a:r>
            <a:r>
              <a:rPr lang="en-US" altLang="ja-JP" sz="2000" i="1" dirty="0" smtClean="0">
                <a:latin typeface="ＭＳ Ｐゴシック" pitchFamily="50" charset="-128"/>
                <a:ea typeface="ＭＳ Ｐゴシック" pitchFamily="50" charset="-128"/>
              </a:rPr>
              <a:t>—</a:t>
            </a:r>
            <a:r>
              <a:rPr lang="ja-JP" altLang="en-US" sz="2000" i="1" dirty="0" smtClean="0">
                <a:latin typeface="ＭＳ Ｐゴシック" pitchFamily="50" charset="-128"/>
                <a:ea typeface="ＭＳ Ｐゴシック" pitchFamily="50" charset="-128"/>
              </a:rPr>
              <a:t>ログイン</a:t>
            </a:r>
            <a:endParaRPr lang="zh-CN" altLang="en-US" sz="2000" b="1" i="1" dirty="0" smtClean="0">
              <a:ea typeface="宋体" charset="-122"/>
            </a:endParaRPr>
          </a:p>
        </p:txBody>
      </p:sp>
      <p:sp>
        <p:nvSpPr>
          <p:cNvPr id="47108" name="Rectangle 5"/>
          <p:cNvSpPr>
            <a:spLocks noChangeArrowheads="1"/>
          </p:cNvSpPr>
          <p:nvPr/>
        </p:nvSpPr>
        <p:spPr bwMode="auto">
          <a:xfrm>
            <a:off x="0" y="6521450"/>
            <a:ext cx="1922463" cy="336550"/>
          </a:xfrm>
          <a:prstGeom prst="rect">
            <a:avLst/>
          </a:prstGeom>
          <a:noFill/>
          <a:ln w="9525">
            <a:noFill/>
            <a:miter lim="800000"/>
            <a:headEnd/>
            <a:tailEnd/>
          </a:ln>
        </p:spPr>
        <p:txBody>
          <a:bodyPr wrap="none">
            <a:spAutoFit/>
          </a:bodyPr>
          <a:lstStyle/>
          <a:p>
            <a:r>
              <a:rPr lang="en-US" altLang="zh-CN">
                <a:solidFill>
                  <a:schemeClr val="tx1"/>
                </a:solidFill>
              </a:rPr>
              <a:t>www.cntextile. com</a:t>
            </a:r>
            <a:endParaRPr lang="zh-CN" altLang="en-US">
              <a:solidFill>
                <a:schemeClr val="tx1"/>
              </a:solidFill>
            </a:endParaRPr>
          </a:p>
        </p:txBody>
      </p:sp>
      <p:pic>
        <p:nvPicPr>
          <p:cNvPr id="6" name="图片 5" descr="进口商登陆.PNG"/>
          <p:cNvPicPr>
            <a:picLocks noChangeAspect="1"/>
          </p:cNvPicPr>
          <p:nvPr/>
        </p:nvPicPr>
        <p:blipFill>
          <a:blip r:embed="rId2" cstate="print"/>
          <a:stretch>
            <a:fillRect/>
          </a:stretch>
        </p:blipFill>
        <p:spPr>
          <a:xfrm>
            <a:off x="0" y="1988840"/>
            <a:ext cx="9144000" cy="4514370"/>
          </a:xfrm>
          <a:prstGeom prst="rect">
            <a:avLst/>
          </a:prstGeom>
        </p:spPr>
      </p:pic>
      <p:sp>
        <p:nvSpPr>
          <p:cNvPr id="7" name="云形标注 5"/>
          <p:cNvSpPr/>
          <p:nvPr/>
        </p:nvSpPr>
        <p:spPr>
          <a:xfrm>
            <a:off x="5867524" y="3789487"/>
            <a:ext cx="2880940" cy="1799753"/>
          </a:xfrm>
          <a:prstGeom prst="cloudCallout">
            <a:avLst>
              <a:gd name="adj1" fmla="val -62552"/>
              <a:gd name="adj2" fmla="val -466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FFFFFF"/>
                </a:solidFill>
                <a:latin typeface="ＭＳ Ｐゴシック" pitchFamily="50" charset="-128"/>
                <a:ea typeface="ＭＳ Ｐゴシック" pitchFamily="50" charset="-128"/>
              </a:rPr>
              <a:t>システム登録完了後、</a:t>
            </a:r>
            <a:r>
              <a:rPr lang="en-US" altLang="ja-JP" dirty="0">
                <a:solidFill>
                  <a:srgbClr val="FFFFFF"/>
                </a:solidFill>
                <a:latin typeface="ＭＳ Ｐゴシック" pitchFamily="50" charset="-128"/>
                <a:ea typeface="ＭＳ Ｐゴシック" pitchFamily="50" charset="-128"/>
              </a:rPr>
              <a:t>CNTAC</a:t>
            </a:r>
            <a:r>
              <a:rPr lang="ja-JP" altLang="en-US" dirty="0">
                <a:solidFill>
                  <a:srgbClr val="FFFFFF"/>
                </a:solidFill>
                <a:latin typeface="ＭＳ Ｐゴシック" pitchFamily="50" charset="-128"/>
                <a:ea typeface="ＭＳ Ｐゴシック" pitchFamily="50" charset="-128"/>
              </a:rPr>
              <a:t>にシステム利用料金を入金、</a:t>
            </a:r>
            <a:r>
              <a:rPr lang="en-US" altLang="ja-JP" dirty="0">
                <a:solidFill>
                  <a:srgbClr val="FFFFFF"/>
                </a:solidFill>
                <a:latin typeface="ＭＳ Ｐゴシック" pitchFamily="50" charset="-128"/>
                <a:ea typeface="ＭＳ Ｐゴシック" pitchFamily="50" charset="-128"/>
              </a:rPr>
              <a:t>CNTAC</a:t>
            </a:r>
            <a:r>
              <a:rPr lang="ja-JP" altLang="en-US" dirty="0">
                <a:solidFill>
                  <a:srgbClr val="FFFFFF"/>
                </a:solidFill>
                <a:latin typeface="ＭＳ Ｐゴシック" pitchFamily="50" charset="-128"/>
                <a:ea typeface="ＭＳ Ｐゴシック" pitchFamily="50" charset="-128"/>
              </a:rPr>
              <a:t>が入金確認したのち利用権限が生じる</a:t>
            </a:r>
            <a:endParaRPr lang="zh-CN" altLang="en-US" dirty="0">
              <a:solidFill>
                <a:srgbClr val="FFFFFF"/>
              </a:solidFill>
              <a:latin typeface="ＭＳ Ｐゴシック" pitchFamily="50" charset="-128"/>
              <a:ea typeface="ＭＳ Ｐゴシック" pitchFamily="50" charset="-128"/>
            </a:endParaRPr>
          </a:p>
        </p:txBody>
      </p:sp>
      <p:sp>
        <p:nvSpPr>
          <p:cNvPr id="8" name="Rectangle 2"/>
          <p:cNvSpPr>
            <a:spLocks noGrp="1" noChangeArrowheads="1"/>
          </p:cNvSpPr>
          <p:nvPr>
            <p:ph type="title"/>
          </p:nvPr>
        </p:nvSpPr>
        <p:spPr>
          <a:xfrm>
            <a:off x="1676400" y="328390"/>
            <a:ext cx="7143750" cy="868362"/>
          </a:xfrm>
        </p:spPr>
        <p:txBody>
          <a:bodyPr/>
          <a:lstStyle/>
          <a:p>
            <a:pPr algn="ctr"/>
            <a:r>
              <a:rPr lang="ja-JP" altLang="en-US" sz="2400" dirty="0" smtClean="0">
                <a:latin typeface="ＭＳ Ｐゴシック" pitchFamily="50" charset="-128"/>
                <a:ea typeface="ＭＳ Ｐゴシック" pitchFamily="50" charset="-128"/>
              </a:rPr>
              <a:t>日本の輸入者がホワイトリスト登録、利用システム</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を使用する主要機能</a:t>
            </a:r>
            <a:endParaRPr lang="en-US" altLang="zh-CN" sz="2400" dirty="0" smtClean="0">
              <a:latin typeface="ＭＳ Ｐゴシック" pitchFamily="50" charset="-128"/>
              <a:ea typeface="ＭＳ Ｐゴシック" pitchFamily="50"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查看承诺书.PNG"/>
          <p:cNvPicPr>
            <a:picLocks noChangeAspect="1"/>
          </p:cNvPicPr>
          <p:nvPr/>
        </p:nvPicPr>
        <p:blipFill>
          <a:blip r:embed="rId2" cstate="print"/>
          <a:stretch>
            <a:fillRect/>
          </a:stretch>
        </p:blipFill>
        <p:spPr>
          <a:xfrm>
            <a:off x="0" y="1844824"/>
            <a:ext cx="9144000" cy="4719202"/>
          </a:xfrm>
          <a:prstGeom prst="rect">
            <a:avLst/>
          </a:prstGeom>
        </p:spPr>
      </p:pic>
      <p:sp>
        <p:nvSpPr>
          <p:cNvPr id="48130" name="Rectangle 5"/>
          <p:cNvSpPr>
            <a:spLocks noGrp="1" noChangeArrowheads="1"/>
          </p:cNvSpPr>
          <p:nvPr>
            <p:ph type="body" idx="1"/>
          </p:nvPr>
        </p:nvSpPr>
        <p:spPr>
          <a:xfrm>
            <a:off x="457200" y="1447800"/>
            <a:ext cx="8229600" cy="468313"/>
          </a:xfrm>
        </p:spPr>
        <p:txBody>
          <a:bodyPr/>
          <a:lstStyle/>
          <a:p>
            <a:pPr>
              <a:buFontTx/>
              <a:buNone/>
            </a:pPr>
            <a:r>
              <a:rPr lang="en-US" altLang="zh-CN" sz="2000" b="1" i="1" dirty="0" smtClean="0">
                <a:ea typeface="宋体" charset="-122"/>
              </a:rPr>
              <a:t>2.2</a:t>
            </a:r>
            <a:r>
              <a:rPr lang="ja-JP" altLang="en-US" sz="2000" i="1" dirty="0" smtClean="0">
                <a:latin typeface="ＭＳ Ｐゴシック" pitchFamily="50" charset="-128"/>
                <a:ea typeface="ＭＳ Ｐゴシック" pitchFamily="50" charset="-128"/>
              </a:rPr>
              <a:t>輸出者の特定アゾ色素不使用宣言書の内容の受信・確認</a:t>
            </a:r>
            <a:endParaRPr lang="zh-CN" altLang="en-US" sz="2000" i="1" dirty="0" smtClean="0">
              <a:ea typeface="宋体" charset="-122"/>
            </a:endParaRPr>
          </a:p>
        </p:txBody>
      </p:sp>
      <p:sp>
        <p:nvSpPr>
          <p:cNvPr id="48131" name="Rectangle 6"/>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dirty="0">
                <a:solidFill>
                  <a:schemeClr val="tx1"/>
                </a:solidFill>
              </a:rPr>
              <a:t>www.cntextile. com</a:t>
            </a:r>
            <a:endParaRPr lang="zh-CN" altLang="en-US" sz="1800" dirty="0">
              <a:solidFill>
                <a:schemeClr val="tx1"/>
              </a:solidFill>
            </a:endParaRPr>
          </a:p>
        </p:txBody>
      </p:sp>
      <p:sp>
        <p:nvSpPr>
          <p:cNvPr id="6" name="云形标注 5"/>
          <p:cNvSpPr>
            <a:spLocks noChangeArrowheads="1"/>
          </p:cNvSpPr>
          <p:nvPr/>
        </p:nvSpPr>
        <p:spPr bwMode="auto">
          <a:xfrm>
            <a:off x="5220072" y="2132856"/>
            <a:ext cx="3744416" cy="1728192"/>
          </a:xfrm>
          <a:prstGeom prst="cloudCallout">
            <a:avLst>
              <a:gd name="adj1" fmla="val -70175"/>
              <a:gd name="adj2" fmla="val 26872"/>
            </a:avLst>
          </a:prstGeom>
          <a:solidFill>
            <a:schemeClr val="accent1"/>
          </a:solidFill>
          <a:ln w="25400" algn="ctr">
            <a:solidFill>
              <a:srgbClr val="006F95"/>
            </a:solidFill>
            <a:round/>
            <a:headEnd/>
            <a:tailEnd/>
          </a:ln>
        </p:spPr>
        <p:txBody>
          <a:bodyPr anchor="ctr"/>
          <a:lstStyle/>
          <a:p>
            <a:pPr algn="ctr">
              <a:defRPr/>
            </a:pPr>
            <a:r>
              <a:rPr lang="ja-JP" altLang="en-US" dirty="0" smtClean="0">
                <a:solidFill>
                  <a:schemeClr val="lt1"/>
                </a:solidFill>
                <a:latin typeface="ＭＳ Ｐゴシック" pitchFamily="50" charset="-128"/>
                <a:ea typeface="ＭＳ Ｐゴシック" pitchFamily="50" charset="-128"/>
              </a:rPr>
              <a:t>契約番号、輸出者名でリストアップした、輸入者に宛てた不使用宣言書一覧。利用者はシステムへの登録が必要。</a:t>
            </a:r>
            <a:endParaRPr lang="zh-CN" altLang="en-US" dirty="0">
              <a:solidFill>
                <a:schemeClr val="lt1"/>
              </a:solidFill>
              <a:latin typeface="ＭＳ Ｐゴシック" pitchFamily="50" charset="-128"/>
              <a:ea typeface="ＭＳ Ｐゴシック" pitchFamily="50" charset="-128"/>
            </a:endParaRPr>
          </a:p>
        </p:txBody>
      </p:sp>
      <p:sp>
        <p:nvSpPr>
          <p:cNvPr id="9" name="任意多边形 8"/>
          <p:cNvSpPr/>
          <p:nvPr/>
        </p:nvSpPr>
        <p:spPr>
          <a:xfrm>
            <a:off x="1227221" y="2895600"/>
            <a:ext cx="3455068" cy="695826"/>
          </a:xfrm>
          <a:custGeom>
            <a:avLst/>
            <a:gdLst>
              <a:gd name="connsiteX0" fmla="*/ 2971800 w 3455068"/>
              <a:gd name="connsiteY0" fmla="*/ 629653 h 695826"/>
              <a:gd name="connsiteX1" fmla="*/ 1985211 w 3455068"/>
              <a:gd name="connsiteY1" fmla="*/ 677779 h 695826"/>
              <a:gd name="connsiteX2" fmla="*/ 1997242 w 3455068"/>
              <a:gd name="connsiteY2" fmla="*/ 677779 h 695826"/>
              <a:gd name="connsiteX3" fmla="*/ 685800 w 3455068"/>
              <a:gd name="connsiteY3" fmla="*/ 677779 h 695826"/>
              <a:gd name="connsiteX4" fmla="*/ 240632 w 3455068"/>
              <a:gd name="connsiteY4" fmla="*/ 605589 h 695826"/>
              <a:gd name="connsiteX5" fmla="*/ 264695 w 3455068"/>
              <a:gd name="connsiteY5" fmla="*/ 136358 h 695826"/>
              <a:gd name="connsiteX6" fmla="*/ 1828800 w 3455068"/>
              <a:gd name="connsiteY6" fmla="*/ 88232 h 695826"/>
              <a:gd name="connsiteX7" fmla="*/ 3080084 w 3455068"/>
              <a:gd name="connsiteY7" fmla="*/ 64168 h 695826"/>
              <a:gd name="connsiteX8" fmla="*/ 3453063 w 3455068"/>
              <a:gd name="connsiteY8" fmla="*/ 473242 h 695826"/>
              <a:gd name="connsiteX9" fmla="*/ 3092116 w 3455068"/>
              <a:gd name="connsiteY9" fmla="*/ 617621 h 695826"/>
              <a:gd name="connsiteX10" fmla="*/ 3092116 w 3455068"/>
              <a:gd name="connsiteY10" fmla="*/ 617621 h 6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5068" h="695826">
                <a:moveTo>
                  <a:pt x="2971800" y="629653"/>
                </a:moveTo>
                <a:lnTo>
                  <a:pt x="1985211" y="677779"/>
                </a:lnTo>
                <a:cubicBezTo>
                  <a:pt x="1822785" y="685800"/>
                  <a:pt x="1997242" y="677779"/>
                  <a:pt x="1997242" y="677779"/>
                </a:cubicBezTo>
                <a:cubicBezTo>
                  <a:pt x="1780674" y="677779"/>
                  <a:pt x="978568" y="689811"/>
                  <a:pt x="685800" y="677779"/>
                </a:cubicBezTo>
                <a:cubicBezTo>
                  <a:pt x="393032" y="665747"/>
                  <a:pt x="310816" y="695826"/>
                  <a:pt x="240632" y="605589"/>
                </a:cubicBezTo>
                <a:cubicBezTo>
                  <a:pt x="170448" y="515352"/>
                  <a:pt x="0" y="222584"/>
                  <a:pt x="264695" y="136358"/>
                </a:cubicBezTo>
                <a:cubicBezTo>
                  <a:pt x="529390" y="50132"/>
                  <a:pt x="1828800" y="88232"/>
                  <a:pt x="1828800" y="88232"/>
                </a:cubicBezTo>
                <a:cubicBezTo>
                  <a:pt x="2298031" y="76200"/>
                  <a:pt x="2809374" y="0"/>
                  <a:pt x="3080084" y="64168"/>
                </a:cubicBezTo>
                <a:cubicBezTo>
                  <a:pt x="3350795" y="128336"/>
                  <a:pt x="3451058" y="381000"/>
                  <a:pt x="3453063" y="473242"/>
                </a:cubicBezTo>
                <a:cubicBezTo>
                  <a:pt x="3455068" y="565484"/>
                  <a:pt x="3092116" y="617621"/>
                  <a:pt x="3092116" y="617621"/>
                </a:cubicBezTo>
                <a:lnTo>
                  <a:pt x="3092116" y="617621"/>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Rectangle 2"/>
          <p:cNvSpPr>
            <a:spLocks noGrp="1" noChangeArrowheads="1"/>
          </p:cNvSpPr>
          <p:nvPr>
            <p:ph type="title"/>
          </p:nvPr>
        </p:nvSpPr>
        <p:spPr>
          <a:xfrm>
            <a:off x="1676400" y="328390"/>
            <a:ext cx="7143750" cy="868362"/>
          </a:xfrm>
        </p:spPr>
        <p:txBody>
          <a:bodyPr/>
          <a:lstStyle/>
          <a:p>
            <a:pPr algn="ctr"/>
            <a:r>
              <a:rPr lang="ja-JP" altLang="en-US" sz="2400" dirty="0" smtClean="0">
                <a:latin typeface="ＭＳ Ｐゴシック" pitchFamily="50" charset="-128"/>
                <a:ea typeface="ＭＳ Ｐゴシック" pitchFamily="50" charset="-128"/>
              </a:rPr>
              <a:t>日本の輸入者がホワイトリスト登録、利用システム</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を使用する主要機能</a:t>
            </a:r>
            <a:endParaRPr lang="en-US" altLang="zh-CN" sz="2400" dirty="0" smtClean="0">
              <a:latin typeface="ＭＳ Ｐゴシック" pitchFamily="50" charset="-128"/>
              <a:ea typeface="ＭＳ Ｐゴシック" pitchFamily="50" charset="-128"/>
            </a:endParaRPr>
          </a:p>
        </p:txBody>
      </p:sp>
      <p:sp>
        <p:nvSpPr>
          <p:cNvPr id="10" name="スライド番号プレースホルダ 9"/>
          <p:cNvSpPr>
            <a:spLocks noGrp="1"/>
          </p:cNvSpPr>
          <p:nvPr>
            <p:ph type="sldNum" sz="quarter" idx="12"/>
          </p:nvPr>
        </p:nvSpPr>
        <p:spPr/>
        <p:txBody>
          <a:bodyPr/>
          <a:lstStyle/>
          <a:p>
            <a:pPr>
              <a:defRPr/>
            </a:pPr>
            <a:fld id="{63B00B65-D873-41DA-89AD-6DBB12F534D3}" type="slidenum">
              <a:rPr lang="zh-CN" altLang="en-US" smtClean="0"/>
              <a:pPr>
                <a:defRPr/>
              </a:pPr>
              <a:t>18</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承诺书内容.PNG"/>
          <p:cNvPicPr>
            <a:picLocks noChangeAspect="1"/>
          </p:cNvPicPr>
          <p:nvPr/>
        </p:nvPicPr>
        <p:blipFill>
          <a:blip r:embed="rId2" cstate="print"/>
          <a:stretch>
            <a:fillRect/>
          </a:stretch>
        </p:blipFill>
        <p:spPr>
          <a:xfrm>
            <a:off x="0" y="1772816"/>
            <a:ext cx="9144000" cy="5085184"/>
          </a:xfrm>
          <a:prstGeom prst="rect">
            <a:avLst/>
          </a:prstGeom>
        </p:spPr>
      </p:pic>
      <p:sp>
        <p:nvSpPr>
          <p:cNvPr id="49154" name="Rectangle 3"/>
          <p:cNvSpPr>
            <a:spLocks noGrp="1" noChangeArrowheads="1"/>
          </p:cNvSpPr>
          <p:nvPr>
            <p:ph type="body" idx="4294967295"/>
          </p:nvPr>
        </p:nvSpPr>
        <p:spPr>
          <a:xfrm>
            <a:off x="457200" y="1447800"/>
            <a:ext cx="8229600" cy="325438"/>
          </a:xfrm>
        </p:spPr>
        <p:txBody>
          <a:bodyPr/>
          <a:lstStyle/>
          <a:p>
            <a:pPr>
              <a:lnSpc>
                <a:spcPct val="80000"/>
              </a:lnSpc>
              <a:buNone/>
            </a:pPr>
            <a:r>
              <a:rPr lang="en-US" altLang="zh-CN" sz="1800" b="1" i="1" dirty="0" smtClean="0">
                <a:ea typeface="宋体" charset="-122"/>
              </a:rPr>
              <a:t>2.3</a:t>
            </a:r>
            <a:r>
              <a:rPr lang="ja-JP" altLang="en-US" sz="1800" b="1" i="1" dirty="0" smtClean="0">
                <a:ea typeface="宋体" charset="-122"/>
              </a:rPr>
              <a:t>　</a:t>
            </a:r>
            <a:r>
              <a:rPr lang="ja-JP" altLang="en-US" sz="1800" i="1" dirty="0" smtClean="0">
                <a:latin typeface="ＭＳ Ｐゴシック" pitchFamily="50" charset="-128"/>
                <a:ea typeface="ＭＳ Ｐゴシック" pitchFamily="50" charset="-128"/>
              </a:rPr>
              <a:t>輸出者の特定アゾ色素不使用宣言書の内容の確認</a:t>
            </a:r>
            <a:endParaRPr lang="zh-CN" altLang="en-US" sz="1800" i="1" dirty="0" smtClean="0">
              <a:ea typeface="宋体" charset="-122"/>
            </a:endParaRPr>
          </a:p>
          <a:p>
            <a:pPr>
              <a:lnSpc>
                <a:spcPct val="80000"/>
              </a:lnSpc>
              <a:buFontTx/>
              <a:buNone/>
            </a:pPr>
            <a:endParaRPr lang="zh-CN" altLang="en-US" sz="1800" b="1" i="1" dirty="0" smtClean="0">
              <a:ea typeface="宋体" charset="-122"/>
            </a:endParaRPr>
          </a:p>
        </p:txBody>
      </p:sp>
      <p:sp>
        <p:nvSpPr>
          <p:cNvPr id="6" name="矩形标注 5"/>
          <p:cNvSpPr>
            <a:spLocks noChangeArrowheads="1"/>
          </p:cNvSpPr>
          <p:nvPr/>
        </p:nvSpPr>
        <p:spPr bwMode="auto">
          <a:xfrm>
            <a:off x="7272337" y="2276872"/>
            <a:ext cx="1871663" cy="3456384"/>
          </a:xfrm>
          <a:prstGeom prst="wedgeRectCallout">
            <a:avLst>
              <a:gd name="adj1" fmla="val -86800"/>
              <a:gd name="adj2" fmla="val 36186"/>
            </a:avLst>
          </a:prstGeom>
          <a:solidFill>
            <a:schemeClr val="bg1"/>
          </a:solidFill>
          <a:ln w="3175" algn="ctr">
            <a:solidFill>
              <a:srgbClr val="006F95"/>
            </a:solidFill>
            <a:miter lim="800000"/>
            <a:headEnd/>
            <a:tailEnd/>
          </a:ln>
        </p:spPr>
        <p:txBody>
          <a:bodyPr anchor="ctr"/>
          <a:lstStyle/>
          <a:p>
            <a:r>
              <a:rPr lang="zh-CN" altLang="en-US" sz="1400" dirty="0">
                <a:solidFill>
                  <a:srgbClr val="FF0000"/>
                </a:solidFill>
              </a:rPr>
              <a:t>     </a:t>
            </a:r>
          </a:p>
          <a:p>
            <a:pPr algn="ctr"/>
            <a:r>
              <a:rPr lang="zh-CN" altLang="zh-CN" sz="1400" dirty="0" smtClean="0">
                <a:solidFill>
                  <a:srgbClr val="FF0000"/>
                </a:solidFill>
                <a:ea typeface="MS Gothic" pitchFamily="49" charset="-128"/>
              </a:rPr>
              <a:t>特定アゾ</a:t>
            </a:r>
            <a:r>
              <a:rPr lang="ja-JP" altLang="en-US" sz="1400" dirty="0" smtClean="0">
                <a:solidFill>
                  <a:srgbClr val="FF0000"/>
                </a:solidFill>
                <a:ea typeface="MS Gothic" pitchFamily="49" charset="-128"/>
              </a:rPr>
              <a:t>色素</a:t>
            </a:r>
            <a:r>
              <a:rPr lang="zh-CN" altLang="zh-CN" sz="1400" dirty="0" smtClean="0">
                <a:solidFill>
                  <a:srgbClr val="FF0000"/>
                </a:solidFill>
                <a:ea typeface="MS Gothic" pitchFamily="49" charset="-128"/>
              </a:rPr>
              <a:t>不使用宣言書</a:t>
            </a:r>
            <a:r>
              <a:rPr lang="ja-JP" altLang="en-US" sz="1400" dirty="0" smtClean="0">
                <a:solidFill>
                  <a:srgbClr val="FF0000"/>
                </a:solidFill>
                <a:ea typeface="MS Gothic" pitchFamily="49" charset="-128"/>
              </a:rPr>
              <a:t>：織物等の素材がホワイトリスト企業からのものである場合、ホワイトリストコードが表示される。ホワイトリスト企業からのものでない場合、その企業名と検査報告書番号が表示される。検査報告書番号をクリックして検査報告書の内容が表示される。</a:t>
            </a:r>
            <a:endParaRPr lang="en-US" altLang="zh-CN" sz="1400" dirty="0" smtClean="0"/>
          </a:p>
          <a:p>
            <a:pPr algn="ctr"/>
            <a:endParaRPr lang="zh-CN" altLang="en-US" sz="1400" dirty="0"/>
          </a:p>
        </p:txBody>
      </p:sp>
      <p:sp>
        <p:nvSpPr>
          <p:cNvPr id="8" name="Rectangle 2"/>
          <p:cNvSpPr>
            <a:spLocks noGrp="1" noChangeArrowheads="1"/>
          </p:cNvSpPr>
          <p:nvPr>
            <p:ph type="title" idx="4294967295"/>
          </p:nvPr>
        </p:nvSpPr>
        <p:spPr>
          <a:xfrm>
            <a:off x="1547664" y="328390"/>
            <a:ext cx="7216775" cy="868362"/>
          </a:xfrm>
        </p:spPr>
        <p:txBody>
          <a:bodyPr/>
          <a:lstStyle/>
          <a:p>
            <a:pPr algn="ctr"/>
            <a:r>
              <a:rPr lang="ja-JP" altLang="en-US" sz="2400" dirty="0" smtClean="0">
                <a:latin typeface="ＭＳ Ｐゴシック" pitchFamily="50" charset="-128"/>
                <a:ea typeface="ＭＳ Ｐゴシック" pitchFamily="50" charset="-128"/>
              </a:rPr>
              <a:t>日本の輸入者がホワイトリスト登録、利用システム</a:t>
            </a:r>
            <a:r>
              <a:rPr lang="en-US" altLang="ja-JP" sz="2400" dirty="0" smtClean="0">
                <a:latin typeface="ＭＳ Ｐゴシック" pitchFamily="50" charset="-128"/>
                <a:ea typeface="ＭＳ Ｐゴシック" pitchFamily="50" charset="-128"/>
              </a:rPr>
              <a:t/>
            </a:r>
            <a:br>
              <a:rPr lang="en-US" altLang="ja-JP" sz="2400" dirty="0" smtClean="0">
                <a:latin typeface="ＭＳ Ｐゴシック" pitchFamily="50" charset="-128"/>
                <a:ea typeface="ＭＳ Ｐゴシック" pitchFamily="50" charset="-128"/>
              </a:rPr>
            </a:br>
            <a:r>
              <a:rPr lang="ja-JP" altLang="en-US" sz="2400" dirty="0" smtClean="0">
                <a:latin typeface="ＭＳ Ｐゴシック" pitchFamily="50" charset="-128"/>
                <a:ea typeface="ＭＳ Ｐゴシック" pitchFamily="50" charset="-128"/>
              </a:rPr>
              <a:t>を使用する主要機能</a:t>
            </a:r>
            <a:endParaRPr lang="en-US" altLang="zh-CN" sz="2400" dirty="0" smtClean="0">
              <a:latin typeface="ＭＳ Ｐゴシック" pitchFamily="50" charset="-128"/>
              <a:ea typeface="ＭＳ Ｐゴシック" pitchFamily="50" charset="-128"/>
            </a:endParaRPr>
          </a:p>
        </p:txBody>
      </p:sp>
      <p:sp>
        <p:nvSpPr>
          <p:cNvPr id="9" name="スライド番号プレースホルダ 8"/>
          <p:cNvSpPr>
            <a:spLocks noGrp="1"/>
          </p:cNvSpPr>
          <p:nvPr>
            <p:ph type="sldNum" sz="quarter" idx="12"/>
          </p:nvPr>
        </p:nvSpPr>
        <p:spPr/>
        <p:txBody>
          <a:bodyPr/>
          <a:lstStyle/>
          <a:p>
            <a:pPr>
              <a:defRPr/>
            </a:pPr>
            <a:fld id="{9A9B2FC7-D638-4B46-A8B5-31CD07690263}" type="slidenum">
              <a:rPr lang="zh-CN" altLang="en-US" smtClean="0"/>
              <a:pPr>
                <a:defRPr/>
              </a:pPr>
              <a:t>19</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9EFB77E-2B6F-4927-BD8E-118F07328268}" type="slidenum">
              <a:rPr lang="zh-CN" altLang="en-US" smtClean="0"/>
              <a:pPr>
                <a:defRPr/>
              </a:pPr>
              <a:t>2</a:t>
            </a:fld>
            <a:endParaRPr lang="zh-CN" altLang="en-US"/>
          </a:p>
        </p:txBody>
      </p:sp>
      <p:sp>
        <p:nvSpPr>
          <p:cNvPr id="4" name="圆角矩形 3"/>
          <p:cNvSpPr/>
          <p:nvPr/>
        </p:nvSpPr>
        <p:spPr>
          <a:xfrm>
            <a:off x="1116013" y="1773238"/>
            <a:ext cx="2663825" cy="863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2400" dirty="0" smtClean="0"/>
              <a:t>ホワイトリスト管理システム</a:t>
            </a:r>
            <a:endParaRPr lang="zh-CN" altLang="en-US" sz="2400" dirty="0"/>
          </a:p>
        </p:txBody>
      </p:sp>
      <p:sp>
        <p:nvSpPr>
          <p:cNvPr id="5" name="圆角矩形 4"/>
          <p:cNvSpPr/>
          <p:nvPr/>
        </p:nvSpPr>
        <p:spPr>
          <a:xfrm>
            <a:off x="1042988" y="2708275"/>
            <a:ext cx="3096964" cy="381635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marL="342900" indent="-342900">
              <a:buFont typeface="+mj-lt"/>
              <a:buAutoNum type="arabicPeriod"/>
              <a:defRPr/>
            </a:pPr>
            <a:r>
              <a:rPr lang="ja-JP" altLang="en-US" sz="1500" dirty="0" smtClean="0"/>
              <a:t>ホワイトリスト管理システムとは？</a:t>
            </a:r>
            <a:endParaRPr lang="en-US" altLang="zh-CN" sz="1500" dirty="0"/>
          </a:p>
          <a:p>
            <a:pPr marL="342900" indent="-342900">
              <a:buFont typeface="+mj-lt"/>
              <a:buAutoNum type="arabicPeriod"/>
              <a:defRPr/>
            </a:pPr>
            <a:endParaRPr lang="en-US" altLang="zh-CN" sz="1500" dirty="0"/>
          </a:p>
          <a:p>
            <a:pPr marL="342900" indent="-342900">
              <a:buFont typeface="+mj-lt"/>
              <a:buAutoNum type="arabicPeriod"/>
              <a:defRPr/>
            </a:pPr>
            <a:r>
              <a:rPr lang="ja-JP" altLang="en-US" sz="1500" dirty="0" smtClean="0"/>
              <a:t>ホワイトリストはどのように作られるか</a:t>
            </a:r>
            <a:r>
              <a:rPr lang="zh-CN" altLang="en-US" sz="1500" dirty="0" smtClean="0"/>
              <a:t>？</a:t>
            </a:r>
            <a:endParaRPr lang="en-US" altLang="zh-CN" sz="1500" dirty="0"/>
          </a:p>
          <a:p>
            <a:pPr marL="342900" indent="-342900">
              <a:buFont typeface="+mj-lt"/>
              <a:buAutoNum type="arabicPeriod"/>
              <a:defRPr/>
            </a:pPr>
            <a:endParaRPr lang="en-US" altLang="zh-CN" sz="1500" dirty="0"/>
          </a:p>
          <a:p>
            <a:pPr marL="342900" indent="-342900">
              <a:buFont typeface="+mj-lt"/>
              <a:buAutoNum type="arabicPeriod"/>
              <a:defRPr/>
            </a:pPr>
            <a:r>
              <a:rPr lang="ja-JP" altLang="en-US" sz="1500" dirty="0" smtClean="0"/>
              <a:t>ホワイトリストコードはどのようにサプライチェーンを通じて伝達されるか</a:t>
            </a:r>
            <a:r>
              <a:rPr lang="zh-CN" altLang="en-US" sz="1500" dirty="0" smtClean="0"/>
              <a:t>？</a:t>
            </a:r>
            <a:endParaRPr lang="en-US" altLang="zh-CN" sz="1500" dirty="0"/>
          </a:p>
          <a:p>
            <a:pPr marL="342900" indent="-342900">
              <a:buFont typeface="+mj-lt"/>
              <a:buAutoNum type="arabicPeriod"/>
              <a:defRPr/>
            </a:pPr>
            <a:endParaRPr lang="en-US" altLang="zh-CN" sz="1500" dirty="0"/>
          </a:p>
          <a:p>
            <a:pPr marL="342900" indent="-342900">
              <a:buFont typeface="+mj-lt"/>
              <a:buAutoNum type="arabicPeriod"/>
              <a:defRPr/>
            </a:pPr>
            <a:r>
              <a:rPr lang="ja-JP" altLang="en-US" sz="1500" dirty="0" smtClean="0"/>
              <a:t>各過程の管理とシステムの優良化をどう進めるか</a:t>
            </a:r>
            <a:r>
              <a:rPr lang="zh-CN" altLang="en-US" sz="1500" dirty="0" smtClean="0"/>
              <a:t>？</a:t>
            </a:r>
            <a:endParaRPr lang="en-US" altLang="zh-CN" sz="1500" dirty="0"/>
          </a:p>
          <a:p>
            <a:pPr marL="342900" indent="-342900">
              <a:buFont typeface="+mj-lt"/>
              <a:buAutoNum type="arabicPeriod"/>
              <a:defRPr/>
            </a:pPr>
            <a:endParaRPr lang="en-US" altLang="zh-CN" sz="1500" dirty="0"/>
          </a:p>
          <a:p>
            <a:pPr marL="342900" indent="-342900">
              <a:defRPr/>
            </a:pPr>
            <a:endParaRPr lang="zh-CN" altLang="en-US" sz="1500" dirty="0"/>
          </a:p>
        </p:txBody>
      </p:sp>
      <p:sp>
        <p:nvSpPr>
          <p:cNvPr id="6" name="圆角矩形 5"/>
          <p:cNvSpPr/>
          <p:nvPr/>
        </p:nvSpPr>
        <p:spPr>
          <a:xfrm>
            <a:off x="5219700" y="1773238"/>
            <a:ext cx="2736676" cy="863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ja-JP" altLang="en-US" sz="2400" dirty="0" smtClean="0"/>
              <a:t>ホワイトリスト登録、利用システム</a:t>
            </a:r>
            <a:endParaRPr lang="zh-CN" altLang="en-US" sz="2400" dirty="0"/>
          </a:p>
        </p:txBody>
      </p:sp>
      <p:sp>
        <p:nvSpPr>
          <p:cNvPr id="7" name="圆角矩形 6"/>
          <p:cNvSpPr/>
          <p:nvPr/>
        </p:nvSpPr>
        <p:spPr>
          <a:xfrm>
            <a:off x="5004049" y="2708423"/>
            <a:ext cx="3456384" cy="3744913"/>
          </a:xfrm>
          <a:prstGeom prst="roundRect">
            <a:avLst/>
          </a:prstGeom>
        </p:spPr>
        <p:style>
          <a:lnRef idx="2">
            <a:schemeClr val="accent3"/>
          </a:lnRef>
          <a:fillRef idx="1">
            <a:schemeClr val="lt1"/>
          </a:fillRef>
          <a:effectRef idx="0">
            <a:schemeClr val="accent3"/>
          </a:effectRef>
          <a:fontRef idx="minor">
            <a:schemeClr val="dk1"/>
          </a:fontRef>
        </p:style>
        <p:txBody>
          <a:bodyPr/>
          <a:lstStyle/>
          <a:p>
            <a:pPr marL="342900" indent="-342900">
              <a:buFont typeface="+mj-lt"/>
              <a:buAutoNum type="arabicPeriod"/>
              <a:defRPr/>
            </a:pPr>
            <a:r>
              <a:rPr lang="ja-JP" altLang="en-US" sz="1400" dirty="0" smtClean="0"/>
              <a:t>ホワイトリスト登録システムの主要機能</a:t>
            </a:r>
            <a:endParaRPr lang="en-US" altLang="ja-JP" sz="1400" dirty="0" smtClean="0"/>
          </a:p>
          <a:p>
            <a:pPr marL="342900" indent="-342900">
              <a:buFont typeface="+mj-lt"/>
              <a:buAutoNum type="arabicPeriod"/>
              <a:defRPr/>
            </a:pPr>
            <a:endParaRPr lang="en-US" altLang="zh-CN" sz="1400" dirty="0"/>
          </a:p>
          <a:p>
            <a:pPr marL="342900" indent="-342900">
              <a:buFont typeface="+mj-lt"/>
              <a:buAutoNum type="arabicPeriod"/>
              <a:defRPr/>
            </a:pPr>
            <a:r>
              <a:rPr lang="ja-JP" altLang="en-US" sz="1400" dirty="0" smtClean="0"/>
              <a:t>日本の輸入者がホワイトリス登録システムを利用する主要機能</a:t>
            </a:r>
            <a:endParaRPr lang="en-US" altLang="ja-JP" sz="1400" dirty="0" smtClean="0"/>
          </a:p>
          <a:p>
            <a:pPr marL="342900" indent="-342900">
              <a:buFont typeface="+mj-lt"/>
              <a:buAutoNum type="arabicPeriod"/>
              <a:defRPr/>
            </a:pPr>
            <a:endParaRPr lang="en-US" altLang="zh-CN" sz="1400" dirty="0"/>
          </a:p>
          <a:p>
            <a:pPr marL="342900" indent="-342900">
              <a:buFont typeface="+mj-lt"/>
              <a:buAutoNum type="arabicPeriod"/>
              <a:defRPr/>
            </a:pPr>
            <a:r>
              <a:rPr lang="ja-JP" altLang="en-US" sz="1400" dirty="0" smtClean="0"/>
              <a:t>中国の輸出者がホワイトリストの登録システムを利用する主要</a:t>
            </a:r>
            <a:endParaRPr lang="en-US" altLang="ja-JP" sz="1400" dirty="0" smtClean="0"/>
          </a:p>
          <a:p>
            <a:pPr marL="342900" indent="-342900">
              <a:buFont typeface="+mj-lt"/>
              <a:buAutoNum type="arabicPeriod"/>
              <a:defRPr/>
            </a:pPr>
            <a:endParaRPr lang="en-US" altLang="zh-CN" sz="1400" dirty="0"/>
          </a:p>
          <a:p>
            <a:pPr marL="342900" indent="-342900">
              <a:buFont typeface="+mj-lt"/>
              <a:buAutoNum type="arabicPeriod"/>
              <a:defRPr/>
            </a:pPr>
            <a:r>
              <a:rPr lang="ja-JP" altLang="en-US" sz="1400" dirty="0" smtClean="0"/>
              <a:t>中国の織物供給者等がホワイトリスト登録システムを利用する主要機能</a:t>
            </a:r>
            <a:endParaRPr lang="en-US" altLang="ja-JP" sz="1400" dirty="0" smtClean="0"/>
          </a:p>
          <a:p>
            <a:pPr marL="342900" indent="-342900">
              <a:buFont typeface="+mj-lt"/>
              <a:buAutoNum type="arabicPeriod"/>
              <a:defRPr/>
            </a:pPr>
            <a:endParaRPr lang="en-US" altLang="zh-CN" sz="1400" dirty="0"/>
          </a:p>
          <a:p>
            <a:pPr marL="342900" indent="-342900">
              <a:buFont typeface="+mj-lt"/>
              <a:buAutoNum type="arabicPeriod"/>
              <a:defRPr/>
            </a:pPr>
            <a:r>
              <a:rPr lang="ja-JP" altLang="en-US" sz="1400" dirty="0" smtClean="0"/>
              <a:t>染色企業がホワイトリスト登録システムを利用する主要機能</a:t>
            </a:r>
            <a:endParaRPr lang="zh-CN" altLang="en-US" sz="1400" dirty="0"/>
          </a:p>
        </p:txBody>
      </p:sp>
      <p:sp>
        <p:nvSpPr>
          <p:cNvPr id="29702" name="TextBox 8"/>
          <p:cNvSpPr txBox="1">
            <a:spLocks noChangeArrowheads="1"/>
          </p:cNvSpPr>
          <p:nvPr/>
        </p:nvSpPr>
        <p:spPr bwMode="auto">
          <a:xfrm>
            <a:off x="1476375" y="404813"/>
            <a:ext cx="5616575" cy="646112"/>
          </a:xfrm>
          <a:prstGeom prst="rect">
            <a:avLst/>
          </a:prstGeom>
          <a:noFill/>
          <a:ln w="9525">
            <a:noFill/>
            <a:miter lim="800000"/>
            <a:headEnd/>
            <a:tailEnd/>
          </a:ln>
        </p:spPr>
        <p:txBody>
          <a:bodyPr>
            <a:spAutoFit/>
          </a:bodyPr>
          <a:lstStyle/>
          <a:p>
            <a:r>
              <a:rPr lang="ja-JP" altLang="en-US" sz="3600" dirty="0" smtClean="0">
                <a:solidFill>
                  <a:schemeClr val="bg1"/>
                </a:solidFill>
                <a:latin typeface="ＭＳ Ｐゴシック" pitchFamily="50" charset="-128"/>
                <a:ea typeface="ＭＳ Ｐゴシック" pitchFamily="50" charset="-128"/>
              </a:rPr>
              <a:t>主要内容</a:t>
            </a:r>
            <a:endParaRPr lang="en-US" altLang="zh-CN" sz="3600" dirty="0">
              <a:solidFill>
                <a:schemeClr val="bg1"/>
              </a:solidFill>
              <a:latin typeface="ＭＳ Ｐゴシック" pitchFamily="50" charset="-128"/>
              <a:ea typeface="ＭＳ Ｐゴシック" pitchFamily="50" charset="-128"/>
            </a:endParaRPr>
          </a:p>
        </p:txBody>
      </p:sp>
      <p:cxnSp>
        <p:nvCxnSpPr>
          <p:cNvPr id="11" name="直接连接符 10"/>
          <p:cNvCxnSpPr/>
          <p:nvPr/>
        </p:nvCxnSpPr>
        <p:spPr>
          <a:xfrm>
            <a:off x="4572000" y="1844675"/>
            <a:ext cx="0" cy="4537075"/>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E31F2D3-0979-4E50-AC0C-F79DF3208C9D}" type="slidenum">
              <a:rPr lang="zh-CN" altLang="en-US" smtClean="0"/>
              <a:pPr>
                <a:defRPr/>
              </a:pPr>
              <a:t>20</a:t>
            </a:fld>
            <a:endParaRPr lang="zh-CN" altLang="en-US"/>
          </a:p>
        </p:txBody>
      </p:sp>
      <p:sp>
        <p:nvSpPr>
          <p:cNvPr id="3" name="Rectangle 5"/>
          <p:cNvSpPr txBox="1">
            <a:spLocks noChangeArrowheads="1"/>
          </p:cNvSpPr>
          <p:nvPr/>
        </p:nvSpPr>
        <p:spPr>
          <a:xfrm>
            <a:off x="457200" y="1447800"/>
            <a:ext cx="8229600" cy="468313"/>
          </a:xfrm>
          <a:prstGeom prst="rect">
            <a:avLst/>
          </a:prstGeom>
        </p:spPr>
        <p:txBody>
          <a:bodyPr/>
          <a:lstStyle/>
          <a:p>
            <a:pPr marL="342900" indent="-342900" eaLnBrk="0" hangingPunct="0">
              <a:spcBef>
                <a:spcPct val="20000"/>
              </a:spcBef>
              <a:defRPr/>
            </a:pPr>
            <a:r>
              <a:rPr lang="en-US" altLang="zh-CN" sz="2000" b="1" i="1" kern="0" dirty="0">
                <a:solidFill>
                  <a:schemeClr val="tx1"/>
                </a:solidFill>
                <a:latin typeface="+mn-lt"/>
                <a:ea typeface="宋体" pitchFamily="2" charset="-122"/>
              </a:rPr>
              <a:t>3</a:t>
            </a:r>
            <a:r>
              <a:rPr lang="zh-CN" altLang="en-US" sz="2000" b="1" i="1" kern="0" dirty="0" smtClean="0">
                <a:solidFill>
                  <a:schemeClr val="tx1"/>
                </a:solidFill>
                <a:latin typeface="+mn-lt"/>
                <a:ea typeface="宋体" pitchFamily="2" charset="-122"/>
              </a:rPr>
              <a:t>、</a:t>
            </a:r>
            <a:r>
              <a:rPr lang="ja-JP" altLang="en-US" sz="2000" i="1" kern="0" dirty="0" smtClean="0">
                <a:solidFill>
                  <a:schemeClr val="tx1"/>
                </a:solidFill>
                <a:latin typeface="ＭＳ Ｐゴシック" pitchFamily="50" charset="-128"/>
                <a:ea typeface="ＭＳ Ｐゴシック" pitchFamily="50" charset="-128"/>
              </a:rPr>
              <a:t>ホワイトリスト企業一覧の閲覧、ダウンロード</a:t>
            </a:r>
            <a:endParaRPr lang="zh-CN" altLang="en-US" sz="2000" i="1" kern="0" dirty="0">
              <a:solidFill>
                <a:schemeClr val="tx1"/>
              </a:solidFill>
              <a:latin typeface="ＭＳ Ｐゴシック" pitchFamily="50" charset="-128"/>
              <a:ea typeface="ＭＳ Ｐゴシック" pitchFamily="50" charset="-128"/>
            </a:endParaRPr>
          </a:p>
        </p:txBody>
      </p:sp>
      <p:sp>
        <p:nvSpPr>
          <p:cNvPr id="4" name="Rectangle 2"/>
          <p:cNvSpPr txBox="1">
            <a:spLocks noChangeArrowheads="1"/>
          </p:cNvSpPr>
          <p:nvPr/>
        </p:nvSpPr>
        <p:spPr bwMode="gray">
          <a:xfrm>
            <a:off x="1476375" y="333375"/>
            <a:ext cx="7216775" cy="868363"/>
          </a:xfrm>
          <a:prstGeom prst="rect">
            <a:avLst/>
          </a:prstGeom>
          <a:noFill/>
          <a:ln w="9525">
            <a:noFill/>
            <a:miter lim="800000"/>
            <a:headEnd/>
            <a:tailEnd/>
          </a:ln>
        </p:spPr>
        <p:txBody>
          <a:bodyPr anchor="ctr"/>
          <a:lstStyle/>
          <a:p>
            <a:pPr eaLnBrk="0" hangingPunct="0">
              <a:defRPr/>
            </a:pPr>
            <a:endParaRPr lang="zh-CN" altLang="en-US" sz="3200" kern="0" dirty="0">
              <a:solidFill>
                <a:schemeClr val="bg1"/>
              </a:solidFill>
              <a:latin typeface="+mj-lt"/>
              <a:ea typeface="宋体" pitchFamily="2" charset="-122"/>
              <a:cs typeface="+mj-cs"/>
            </a:endParaRPr>
          </a:p>
        </p:txBody>
      </p:sp>
      <p:pic>
        <p:nvPicPr>
          <p:cNvPr id="6" name="图片 5" descr="查看白名单列表.PNG"/>
          <p:cNvPicPr>
            <a:picLocks noChangeAspect="1"/>
          </p:cNvPicPr>
          <p:nvPr/>
        </p:nvPicPr>
        <p:blipFill>
          <a:blip r:embed="rId2" cstate="print"/>
          <a:stretch>
            <a:fillRect/>
          </a:stretch>
        </p:blipFill>
        <p:spPr>
          <a:xfrm>
            <a:off x="0" y="1844824"/>
            <a:ext cx="9144000" cy="5013176"/>
          </a:xfrm>
          <a:prstGeom prst="rect">
            <a:avLst/>
          </a:prstGeom>
        </p:spPr>
      </p:pic>
      <p:sp>
        <p:nvSpPr>
          <p:cNvPr id="7" name="Rectangle 2"/>
          <p:cNvSpPr txBox="1">
            <a:spLocks noChangeArrowheads="1"/>
          </p:cNvSpPr>
          <p:nvPr/>
        </p:nvSpPr>
        <p:spPr>
          <a:xfrm>
            <a:off x="1676400" y="332656"/>
            <a:ext cx="7143750" cy="8683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0" i="0" u="none" strike="noStrike" kern="0" cap="none" spc="0" normalizeH="0" baseline="0" noProof="0" dirty="0" smtClean="0">
                <a:ln>
                  <a:noFill/>
                </a:ln>
                <a:solidFill>
                  <a:schemeClr val="bg1"/>
                </a:solidFill>
                <a:effectLst/>
                <a:uLnTx/>
                <a:uFillTx/>
                <a:latin typeface="ＭＳ Ｐゴシック" pitchFamily="50" charset="-128"/>
                <a:ea typeface="ＭＳ Ｐゴシック" pitchFamily="50" charset="-128"/>
                <a:cs typeface="+mj-cs"/>
              </a:rPr>
              <a:t>日本の輸入者がホワイトリスト登録、利用システム</a:t>
            </a:r>
            <a:r>
              <a:rPr kumimoji="0" lang="en-US" altLang="ja-JP" sz="2400" b="0" i="0" u="none" strike="noStrike" kern="0" cap="none" spc="0" normalizeH="0" baseline="0" noProof="0" dirty="0" smtClean="0">
                <a:ln>
                  <a:noFill/>
                </a:ln>
                <a:solidFill>
                  <a:schemeClr val="bg1"/>
                </a:solidFill>
                <a:effectLst/>
                <a:uLnTx/>
                <a:uFillTx/>
                <a:latin typeface="ＭＳ Ｐゴシック" pitchFamily="50" charset="-128"/>
                <a:ea typeface="ＭＳ Ｐゴシック" pitchFamily="50" charset="-128"/>
                <a:cs typeface="+mj-cs"/>
              </a:rPr>
              <a:t/>
            </a:r>
            <a:br>
              <a:rPr kumimoji="0" lang="en-US" altLang="ja-JP" sz="2400" b="0" i="0" u="none" strike="noStrike" kern="0" cap="none" spc="0" normalizeH="0" baseline="0" noProof="0" dirty="0" smtClean="0">
                <a:ln>
                  <a:noFill/>
                </a:ln>
                <a:solidFill>
                  <a:schemeClr val="bg1"/>
                </a:solidFill>
                <a:effectLst/>
                <a:uLnTx/>
                <a:uFillTx/>
                <a:latin typeface="ＭＳ Ｐゴシック" pitchFamily="50" charset="-128"/>
                <a:ea typeface="ＭＳ Ｐゴシック" pitchFamily="50" charset="-128"/>
                <a:cs typeface="+mj-cs"/>
              </a:rPr>
            </a:br>
            <a:r>
              <a:rPr kumimoji="0" lang="ja-JP" altLang="en-US" sz="2400" b="0" i="0" u="none" strike="noStrike" kern="0" cap="none" spc="0" normalizeH="0" baseline="0" noProof="0" dirty="0" smtClean="0">
                <a:ln>
                  <a:noFill/>
                </a:ln>
                <a:solidFill>
                  <a:schemeClr val="bg1"/>
                </a:solidFill>
                <a:effectLst/>
                <a:uLnTx/>
                <a:uFillTx/>
                <a:latin typeface="ＭＳ Ｐゴシック" pitchFamily="50" charset="-128"/>
                <a:ea typeface="ＭＳ Ｐゴシック" pitchFamily="50" charset="-128"/>
                <a:cs typeface="+mj-cs"/>
              </a:rPr>
              <a:t>を使用する主要機能</a:t>
            </a:r>
            <a:endParaRPr kumimoji="0" lang="en-US" altLang="zh-CN" sz="2400" b="0" i="0" u="none" strike="noStrike" kern="0" cap="none" spc="0" normalizeH="0" baseline="0" noProof="0" dirty="0" smtClean="0">
              <a:ln>
                <a:noFill/>
              </a:ln>
              <a:solidFill>
                <a:schemeClr val="bg1"/>
              </a:solidFill>
              <a:effectLst/>
              <a:uLnTx/>
              <a:uFillTx/>
              <a:latin typeface="ＭＳ Ｐゴシック" pitchFamily="50" charset="-128"/>
              <a:ea typeface="ＭＳ Ｐゴシック" pitchFamily="50" charset="-128"/>
              <a:cs typeface="+mj-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619250" y="333375"/>
            <a:ext cx="7524750" cy="868363"/>
          </a:xfrm>
        </p:spPr>
        <p:txBody>
          <a:bodyPr/>
          <a:lstStyle/>
          <a:p>
            <a:r>
              <a:rPr lang="ja-JP" altLang="en-US" sz="2400" dirty="0" smtClean="0">
                <a:latin typeface="ＭＳ Ｐゴシック" pitchFamily="50" charset="-128"/>
                <a:ea typeface="ＭＳ Ｐゴシック" pitchFamily="50" charset="-128"/>
              </a:rPr>
              <a:t>機能輸出者のホワイトリスト管理システム利用の主要</a:t>
            </a:r>
            <a:endParaRPr lang="en-US" altLang="zh-CN" sz="2400" dirty="0" smtClean="0">
              <a:latin typeface="ＭＳ Ｐゴシック" pitchFamily="50" charset="-128"/>
              <a:ea typeface="ＭＳ Ｐゴシック" pitchFamily="50" charset="-128"/>
            </a:endParaRPr>
          </a:p>
        </p:txBody>
      </p:sp>
      <p:grpSp>
        <p:nvGrpSpPr>
          <p:cNvPr id="2" name="Group 3"/>
          <p:cNvGrpSpPr>
            <a:grpSpLocks/>
          </p:cNvGrpSpPr>
          <p:nvPr/>
        </p:nvGrpSpPr>
        <p:grpSpPr bwMode="auto">
          <a:xfrm>
            <a:off x="2133600" y="1828800"/>
            <a:ext cx="5486400" cy="3962400"/>
            <a:chOff x="1104" y="1152"/>
            <a:chExt cx="3696" cy="2688"/>
          </a:xfrm>
        </p:grpSpPr>
        <p:sp>
          <p:nvSpPr>
            <p:cNvPr id="68612" name="AutoShape 4"/>
            <p:cNvSpPr>
              <a:spLocks noChangeArrowheads="1"/>
            </p:cNvSpPr>
            <p:nvPr/>
          </p:nvSpPr>
          <p:spPr bwMode="gray">
            <a:xfrm>
              <a:off x="1104" y="1152"/>
              <a:ext cx="3696" cy="83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ea typeface="宋体" pitchFamily="2" charset="-122"/>
              </a:endParaRPr>
            </a:p>
          </p:txBody>
        </p:sp>
        <p:sp>
          <p:nvSpPr>
            <p:cNvPr id="53253" name="AutoShape 5"/>
            <p:cNvSpPr>
              <a:spLocks noChangeArrowheads="1"/>
            </p:cNvSpPr>
            <p:nvPr/>
          </p:nvSpPr>
          <p:spPr bwMode="gray">
            <a:xfrm>
              <a:off x="1185" y="1229"/>
              <a:ext cx="712" cy="682"/>
            </a:xfrm>
            <a:prstGeom prst="roundRect">
              <a:avLst>
                <a:gd name="adj" fmla="val 11921"/>
              </a:avLst>
            </a:prstGeom>
            <a:solidFill>
              <a:srgbClr val="00CC99"/>
            </a:solidFill>
            <a:ln w="38100">
              <a:solidFill>
                <a:schemeClr val="bg1"/>
              </a:solidFill>
              <a:round/>
              <a:headEnd/>
              <a:tailEnd/>
            </a:ln>
          </p:spPr>
          <p:txBody>
            <a:bodyPr wrap="none" anchor="ctr"/>
            <a:lstStyle/>
            <a:p>
              <a:endParaRPr lang="zh-CN" altLang="en-US"/>
            </a:p>
          </p:txBody>
        </p:sp>
        <p:sp>
          <p:nvSpPr>
            <p:cNvPr id="53254" name="Freeform 6"/>
            <p:cNvSpPr>
              <a:spLocks/>
            </p:cNvSpPr>
            <p:nvPr/>
          </p:nvSpPr>
          <p:spPr bwMode="gray">
            <a:xfrm>
              <a:off x="1229" y="1273"/>
              <a:ext cx="356" cy="341"/>
            </a:xfrm>
            <a:custGeom>
              <a:avLst/>
              <a:gdLst>
                <a:gd name="T0" fmla="*/ 15 w 596"/>
                <a:gd name="T1" fmla="*/ 0 h 598"/>
                <a:gd name="T2" fmla="*/ 0 w 596"/>
                <a:gd name="T3" fmla="*/ 13 h 598"/>
                <a:gd name="T4" fmla="*/ 0 w 596"/>
                <a:gd name="T5" fmla="*/ 62 h 598"/>
                <a:gd name="T6" fmla="*/ 20 w 596"/>
                <a:gd name="T7" fmla="*/ 18 h 598"/>
                <a:gd name="T8" fmla="*/ 75 w 596"/>
                <a:gd name="T9" fmla="*/ 0 h 598"/>
                <a:gd name="T10" fmla="*/ 15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chemeClr val="bg2"/>
            </a:solidFill>
            <a:ln w="0">
              <a:noFill/>
              <a:prstDash val="solid"/>
              <a:round/>
              <a:headEnd/>
              <a:tailEnd/>
            </a:ln>
          </p:spPr>
          <p:txBody>
            <a:bodyPr/>
            <a:lstStyle/>
            <a:p>
              <a:endParaRPr lang="zh-CN" altLang="en-US"/>
            </a:p>
          </p:txBody>
        </p:sp>
        <p:sp>
          <p:nvSpPr>
            <p:cNvPr id="68615" name="Text Box 7"/>
            <p:cNvSpPr txBox="1">
              <a:spLocks noChangeArrowheads="1"/>
            </p:cNvSpPr>
            <p:nvPr/>
          </p:nvSpPr>
          <p:spPr bwMode="gray">
            <a:xfrm>
              <a:off x="1405" y="1415"/>
              <a:ext cx="262" cy="355"/>
            </a:xfrm>
            <a:prstGeom prst="rect">
              <a:avLst/>
            </a:prstGeom>
            <a:noFill/>
            <a:ln w="9525" algn="ctr">
              <a:noFill/>
              <a:miter lim="800000"/>
              <a:headEnd/>
              <a:tailEnd/>
            </a:ln>
            <a:effectLst/>
          </p:spPr>
          <p:txBody>
            <a:bodyPr wrap="none">
              <a:spAutoFit/>
            </a:bodyPr>
            <a:lstStyle/>
            <a:p>
              <a:pPr algn="ctr" eaLnBrk="0" hangingPunct="0">
                <a:defRPr/>
              </a:pPr>
              <a:r>
                <a:rPr lang="en-US" altLang="zh-CN" sz="2800" dirty="0">
                  <a:effectLst>
                    <a:outerShdw blurRad="38100" dist="38100" dir="2700000" algn="tl">
                      <a:srgbClr val="C0C0C0"/>
                    </a:outerShdw>
                  </a:effectLst>
                  <a:ea typeface="宋体" pitchFamily="2" charset="-122"/>
                </a:rPr>
                <a:t>1</a:t>
              </a:r>
            </a:p>
          </p:txBody>
        </p:sp>
        <p:sp>
          <p:nvSpPr>
            <p:cNvPr id="53256" name="Text Box 8"/>
            <p:cNvSpPr txBox="1">
              <a:spLocks noChangeArrowheads="1"/>
            </p:cNvSpPr>
            <p:nvPr/>
          </p:nvSpPr>
          <p:spPr bwMode="gray">
            <a:xfrm>
              <a:off x="2019" y="1358"/>
              <a:ext cx="2716" cy="480"/>
            </a:xfrm>
            <a:prstGeom prst="rect">
              <a:avLst/>
            </a:prstGeom>
            <a:noFill/>
            <a:ln w="9525" algn="ctr">
              <a:noFill/>
              <a:miter lim="800000"/>
              <a:headEnd/>
              <a:tailEnd/>
            </a:ln>
          </p:spPr>
          <p:txBody>
            <a:bodyPr>
              <a:spAutoFit/>
            </a:bodyPr>
            <a:lstStyle/>
            <a:p>
              <a:pPr eaLnBrk="0" hangingPunct="0"/>
              <a:r>
                <a:rPr lang="zh-CN" altLang="en-US" sz="2000" dirty="0" smtClean="0">
                  <a:solidFill>
                    <a:schemeClr val="tx1"/>
                  </a:solidFill>
                  <a:latin typeface="MS Gothic" pitchFamily="49" charset="-128"/>
                  <a:ea typeface="MS Gothic" pitchFamily="49" charset="-128"/>
                </a:rPr>
                <a:t>特定</a:t>
              </a:r>
              <a:r>
                <a:rPr lang="ja-JP" altLang="en-US" sz="2000" dirty="0" smtClean="0">
                  <a:solidFill>
                    <a:schemeClr val="tx1"/>
                  </a:solidFill>
                  <a:latin typeface="MS Gothic" pitchFamily="49" charset="-128"/>
                  <a:ea typeface="MS Gothic" pitchFamily="49" charset="-128"/>
                </a:rPr>
                <a:t>アゾ色素</a:t>
              </a:r>
              <a:r>
                <a:rPr lang="zh-CN" altLang="en-US" sz="2000" dirty="0" smtClean="0">
                  <a:solidFill>
                    <a:schemeClr val="tx1"/>
                  </a:solidFill>
                  <a:latin typeface="MS Gothic" pitchFamily="49" charset="-128"/>
                  <a:ea typeface="MS Gothic" pitchFamily="49" charset="-128"/>
                </a:rPr>
                <a:t>不使用宣言書</a:t>
              </a:r>
              <a:r>
                <a:rPr lang="ja-JP" altLang="en-US" sz="2000" dirty="0" smtClean="0">
                  <a:solidFill>
                    <a:schemeClr val="tx1"/>
                  </a:solidFill>
                  <a:latin typeface="MS Gothic" pitchFamily="49" charset="-128"/>
                  <a:ea typeface="MS Gothic" pitchFamily="49" charset="-128"/>
                </a:rPr>
                <a:t>を生成する。</a:t>
              </a:r>
              <a:endParaRPr lang="en-US" altLang="zh-CN" sz="2000" dirty="0">
                <a:solidFill>
                  <a:srgbClr val="000000"/>
                </a:solidFill>
              </a:endParaRPr>
            </a:p>
          </p:txBody>
        </p:sp>
        <p:sp>
          <p:nvSpPr>
            <p:cNvPr id="68617" name="AutoShape 9"/>
            <p:cNvSpPr>
              <a:spLocks noChangeArrowheads="1"/>
            </p:cNvSpPr>
            <p:nvPr/>
          </p:nvSpPr>
          <p:spPr bwMode="gray">
            <a:xfrm>
              <a:off x="1104" y="2074"/>
              <a:ext cx="3696" cy="836"/>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ea typeface="宋体" pitchFamily="2" charset="-122"/>
              </a:endParaRPr>
            </a:p>
          </p:txBody>
        </p:sp>
        <p:sp>
          <p:nvSpPr>
            <p:cNvPr id="53258" name="AutoShape 10"/>
            <p:cNvSpPr>
              <a:spLocks noChangeArrowheads="1"/>
            </p:cNvSpPr>
            <p:nvPr/>
          </p:nvSpPr>
          <p:spPr bwMode="gray">
            <a:xfrm>
              <a:off x="1185" y="2150"/>
              <a:ext cx="712" cy="682"/>
            </a:xfrm>
            <a:prstGeom prst="roundRect">
              <a:avLst>
                <a:gd name="adj" fmla="val 11921"/>
              </a:avLst>
            </a:prstGeom>
            <a:solidFill>
              <a:srgbClr val="3399FF"/>
            </a:solidFill>
            <a:ln w="38100">
              <a:solidFill>
                <a:schemeClr val="bg1"/>
              </a:solidFill>
              <a:round/>
              <a:headEnd/>
              <a:tailEnd/>
            </a:ln>
          </p:spPr>
          <p:txBody>
            <a:bodyPr wrap="none" anchor="ctr"/>
            <a:lstStyle/>
            <a:p>
              <a:endParaRPr lang="zh-CN" altLang="en-US"/>
            </a:p>
          </p:txBody>
        </p:sp>
        <p:sp>
          <p:nvSpPr>
            <p:cNvPr id="53259" name="Freeform 11"/>
            <p:cNvSpPr>
              <a:spLocks/>
            </p:cNvSpPr>
            <p:nvPr/>
          </p:nvSpPr>
          <p:spPr bwMode="gray">
            <a:xfrm>
              <a:off x="1229" y="2194"/>
              <a:ext cx="356" cy="341"/>
            </a:xfrm>
            <a:custGeom>
              <a:avLst/>
              <a:gdLst>
                <a:gd name="T0" fmla="*/ 15 w 596"/>
                <a:gd name="T1" fmla="*/ 0 h 598"/>
                <a:gd name="T2" fmla="*/ 0 w 596"/>
                <a:gd name="T3" fmla="*/ 13 h 598"/>
                <a:gd name="T4" fmla="*/ 0 w 596"/>
                <a:gd name="T5" fmla="*/ 62 h 598"/>
                <a:gd name="T6" fmla="*/ 20 w 596"/>
                <a:gd name="T7" fmla="*/ 18 h 598"/>
                <a:gd name="T8" fmla="*/ 75 w 596"/>
                <a:gd name="T9" fmla="*/ 0 h 598"/>
                <a:gd name="T10" fmla="*/ 15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chemeClr val="bg2"/>
            </a:solidFill>
            <a:ln w="0">
              <a:noFill/>
              <a:prstDash val="solid"/>
              <a:round/>
              <a:headEnd/>
              <a:tailEnd/>
            </a:ln>
          </p:spPr>
          <p:txBody>
            <a:bodyPr/>
            <a:lstStyle/>
            <a:p>
              <a:endParaRPr lang="zh-CN" altLang="en-US"/>
            </a:p>
          </p:txBody>
        </p:sp>
        <p:sp>
          <p:nvSpPr>
            <p:cNvPr id="68620" name="Text Box 12"/>
            <p:cNvSpPr txBox="1">
              <a:spLocks noChangeArrowheads="1"/>
            </p:cNvSpPr>
            <p:nvPr/>
          </p:nvSpPr>
          <p:spPr bwMode="gray">
            <a:xfrm>
              <a:off x="1405" y="2338"/>
              <a:ext cx="262" cy="355"/>
            </a:xfrm>
            <a:prstGeom prst="rect">
              <a:avLst/>
            </a:prstGeom>
            <a:noFill/>
            <a:ln w="9525" algn="ctr">
              <a:noFill/>
              <a:miter lim="800000"/>
              <a:headEnd/>
              <a:tailEnd/>
            </a:ln>
            <a:effectLst/>
          </p:spPr>
          <p:txBody>
            <a:bodyPr wrap="none">
              <a:spAutoFit/>
            </a:bodyPr>
            <a:lstStyle/>
            <a:p>
              <a:pPr algn="ctr" eaLnBrk="0" hangingPunct="0">
                <a:defRPr/>
              </a:pPr>
              <a:r>
                <a:rPr lang="en-US" altLang="zh-CN" sz="2800" dirty="0">
                  <a:effectLst>
                    <a:outerShdw blurRad="38100" dist="38100" dir="2700000" algn="tl">
                      <a:srgbClr val="C0C0C0"/>
                    </a:outerShdw>
                  </a:effectLst>
                  <a:ea typeface="宋体" pitchFamily="2" charset="-122"/>
                </a:rPr>
                <a:t>2</a:t>
              </a:r>
            </a:p>
          </p:txBody>
        </p:sp>
        <p:sp>
          <p:nvSpPr>
            <p:cNvPr id="68621" name="Text Box 13"/>
            <p:cNvSpPr txBox="1">
              <a:spLocks noChangeArrowheads="1"/>
            </p:cNvSpPr>
            <p:nvPr/>
          </p:nvSpPr>
          <p:spPr bwMode="gray">
            <a:xfrm>
              <a:off x="1995" y="2187"/>
              <a:ext cx="2716" cy="480"/>
            </a:xfrm>
            <a:prstGeom prst="rect">
              <a:avLst/>
            </a:prstGeom>
            <a:noFill/>
            <a:ln w="9525" algn="ctr">
              <a:noFill/>
              <a:miter lim="800000"/>
              <a:headEnd/>
              <a:tailEnd/>
            </a:ln>
            <a:effectLst/>
          </p:spPr>
          <p:txBody>
            <a:bodyPr>
              <a:spAutoFit/>
            </a:bodyPr>
            <a:lstStyle/>
            <a:p>
              <a:pPr>
                <a:spcBef>
                  <a:spcPct val="50000"/>
                </a:spcBef>
              </a:pPr>
              <a:r>
                <a:rPr lang="ja-JP" altLang="en-US" sz="2000" dirty="0" smtClean="0">
                  <a:solidFill>
                    <a:schemeClr val="tx1"/>
                  </a:solidFill>
                  <a:latin typeface="MS Gothic" pitchFamily="49" charset="-128"/>
                  <a:ea typeface="MS Gothic" pitchFamily="49" charset="-128"/>
                </a:rPr>
                <a:t>日本輸入者に</a:t>
              </a:r>
              <a:r>
                <a:rPr lang="zh-CN" altLang="en-US" sz="2000" dirty="0" smtClean="0">
                  <a:solidFill>
                    <a:schemeClr val="tx1"/>
                  </a:solidFill>
                  <a:latin typeface="MS Gothic" pitchFamily="49" charset="-128"/>
                  <a:ea typeface="MS Gothic" pitchFamily="49" charset="-128"/>
                </a:rPr>
                <a:t>特定</a:t>
              </a:r>
              <a:r>
                <a:rPr lang="ja-JP" altLang="en-US" sz="2000" dirty="0" smtClean="0">
                  <a:solidFill>
                    <a:schemeClr val="tx1"/>
                  </a:solidFill>
                  <a:latin typeface="MS Gothic" pitchFamily="49" charset="-128"/>
                  <a:ea typeface="MS Gothic" pitchFamily="49" charset="-128"/>
                </a:rPr>
                <a:t>アゾ色素</a:t>
              </a:r>
              <a:r>
                <a:rPr lang="zh-CN" altLang="en-US" sz="2000" dirty="0" smtClean="0">
                  <a:solidFill>
                    <a:schemeClr val="tx1"/>
                  </a:solidFill>
                  <a:latin typeface="MS Gothic" pitchFamily="49" charset="-128"/>
                  <a:ea typeface="MS Gothic" pitchFamily="49" charset="-128"/>
                </a:rPr>
                <a:t>不使用宣言書</a:t>
              </a:r>
              <a:r>
                <a:rPr lang="ja-JP" altLang="en-US" sz="2000" dirty="0" err="1" smtClean="0">
                  <a:solidFill>
                    <a:schemeClr val="tx1"/>
                  </a:solidFill>
                  <a:latin typeface="MS Gothic" pitchFamily="49" charset="-128"/>
                  <a:ea typeface="MS Gothic" pitchFamily="49" charset="-128"/>
                </a:rPr>
                <a:t>を送</a:t>
              </a:r>
              <a:r>
                <a:rPr lang="ja-JP" altLang="en-US" sz="2000" dirty="0" smtClean="0">
                  <a:solidFill>
                    <a:schemeClr val="tx1"/>
                  </a:solidFill>
                  <a:latin typeface="MS Gothic" pitchFamily="49" charset="-128"/>
                  <a:ea typeface="MS Gothic" pitchFamily="49" charset="-128"/>
                </a:rPr>
                <a:t>付する。</a:t>
              </a:r>
              <a:endParaRPr kumimoji="1" lang="en-US" altLang="zh-CN" sz="2000" dirty="0">
                <a:solidFill>
                  <a:schemeClr val="tx2"/>
                </a:solidFill>
                <a:latin typeface="+mn-ea"/>
                <a:ea typeface="宋体" pitchFamily="2" charset="-122"/>
              </a:endParaRPr>
            </a:p>
          </p:txBody>
        </p:sp>
        <p:sp>
          <p:nvSpPr>
            <p:cNvPr id="68622" name="AutoShape 14"/>
            <p:cNvSpPr>
              <a:spLocks noChangeArrowheads="1"/>
            </p:cNvSpPr>
            <p:nvPr/>
          </p:nvSpPr>
          <p:spPr bwMode="gray">
            <a:xfrm>
              <a:off x="1104" y="3006"/>
              <a:ext cx="3696" cy="83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ea typeface="宋体" pitchFamily="2" charset="-122"/>
              </a:endParaRPr>
            </a:p>
          </p:txBody>
        </p:sp>
        <p:sp>
          <p:nvSpPr>
            <p:cNvPr id="68623" name="AutoShape 15"/>
            <p:cNvSpPr>
              <a:spLocks noChangeArrowheads="1"/>
            </p:cNvSpPr>
            <p:nvPr/>
          </p:nvSpPr>
          <p:spPr bwMode="gray">
            <a:xfrm>
              <a:off x="1185" y="3083"/>
              <a:ext cx="712" cy="682"/>
            </a:xfrm>
            <a:prstGeom prst="roundRect">
              <a:avLst>
                <a:gd name="adj" fmla="val 11921"/>
              </a:avLst>
            </a:prstGeom>
            <a:solidFill>
              <a:schemeClr val="accent1">
                <a:lumMod val="75000"/>
              </a:schemeClr>
            </a:solidFill>
            <a:ln w="38100">
              <a:solidFill>
                <a:schemeClr val="bg1"/>
              </a:solidFill>
              <a:round/>
              <a:headEnd/>
              <a:tailEnd/>
            </a:ln>
            <a:effectLst/>
          </p:spPr>
          <p:txBody>
            <a:bodyPr wrap="none" anchor="ctr"/>
            <a:lstStyle/>
            <a:p>
              <a:pPr>
                <a:defRPr/>
              </a:pPr>
              <a:endParaRPr lang="zh-CN" altLang="en-US">
                <a:ea typeface="宋体" pitchFamily="2" charset="-122"/>
              </a:endParaRPr>
            </a:p>
          </p:txBody>
        </p:sp>
        <p:sp>
          <p:nvSpPr>
            <p:cNvPr id="53264" name="Freeform 16"/>
            <p:cNvSpPr>
              <a:spLocks/>
            </p:cNvSpPr>
            <p:nvPr/>
          </p:nvSpPr>
          <p:spPr bwMode="gray">
            <a:xfrm>
              <a:off x="1229" y="3127"/>
              <a:ext cx="356" cy="341"/>
            </a:xfrm>
            <a:custGeom>
              <a:avLst/>
              <a:gdLst>
                <a:gd name="T0" fmla="*/ 15 w 596"/>
                <a:gd name="T1" fmla="*/ 0 h 598"/>
                <a:gd name="T2" fmla="*/ 0 w 596"/>
                <a:gd name="T3" fmla="*/ 13 h 598"/>
                <a:gd name="T4" fmla="*/ 0 w 596"/>
                <a:gd name="T5" fmla="*/ 62 h 598"/>
                <a:gd name="T6" fmla="*/ 20 w 596"/>
                <a:gd name="T7" fmla="*/ 18 h 598"/>
                <a:gd name="T8" fmla="*/ 75 w 596"/>
                <a:gd name="T9" fmla="*/ 0 h 598"/>
                <a:gd name="T10" fmla="*/ 15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chemeClr val="bg2"/>
            </a:solidFill>
            <a:ln w="0">
              <a:noFill/>
              <a:prstDash val="solid"/>
              <a:round/>
              <a:headEnd/>
              <a:tailEnd/>
            </a:ln>
          </p:spPr>
          <p:txBody>
            <a:bodyPr/>
            <a:lstStyle/>
            <a:p>
              <a:endParaRPr lang="zh-CN" altLang="en-US"/>
            </a:p>
          </p:txBody>
        </p:sp>
        <p:sp>
          <p:nvSpPr>
            <p:cNvPr id="68625" name="Text Box 17"/>
            <p:cNvSpPr txBox="1">
              <a:spLocks noChangeArrowheads="1"/>
            </p:cNvSpPr>
            <p:nvPr/>
          </p:nvSpPr>
          <p:spPr bwMode="gray">
            <a:xfrm>
              <a:off x="1405" y="3269"/>
              <a:ext cx="262" cy="354"/>
            </a:xfrm>
            <a:prstGeom prst="rect">
              <a:avLst/>
            </a:prstGeom>
            <a:noFill/>
            <a:ln w="9525" algn="ctr">
              <a:noFill/>
              <a:miter lim="800000"/>
              <a:headEnd/>
              <a:tailEnd/>
            </a:ln>
            <a:effectLst/>
          </p:spPr>
          <p:txBody>
            <a:bodyPr wrap="none">
              <a:spAutoFit/>
            </a:bodyPr>
            <a:lstStyle/>
            <a:p>
              <a:pPr algn="ctr" eaLnBrk="0" hangingPunct="0">
                <a:defRPr/>
              </a:pPr>
              <a:r>
                <a:rPr lang="en-US" altLang="zh-CN" sz="2800" dirty="0">
                  <a:effectLst>
                    <a:outerShdw blurRad="38100" dist="38100" dir="2700000" algn="tl">
                      <a:srgbClr val="C0C0C0"/>
                    </a:outerShdw>
                  </a:effectLst>
                  <a:ea typeface="宋体" pitchFamily="2" charset="-122"/>
                </a:rPr>
                <a:t>3</a:t>
              </a:r>
            </a:p>
          </p:txBody>
        </p:sp>
        <p:sp>
          <p:nvSpPr>
            <p:cNvPr id="68626" name="Text Box 18"/>
            <p:cNvSpPr txBox="1">
              <a:spLocks noChangeArrowheads="1"/>
            </p:cNvSpPr>
            <p:nvPr/>
          </p:nvSpPr>
          <p:spPr bwMode="gray">
            <a:xfrm>
              <a:off x="1971" y="3125"/>
              <a:ext cx="2765" cy="480"/>
            </a:xfrm>
            <a:prstGeom prst="rect">
              <a:avLst/>
            </a:prstGeom>
            <a:noFill/>
            <a:ln w="9525" algn="ctr">
              <a:noFill/>
              <a:miter lim="800000"/>
              <a:headEnd/>
              <a:tailEnd/>
            </a:ln>
            <a:effectLst/>
          </p:spPr>
          <p:txBody>
            <a:bodyPr wrap="square">
              <a:spAutoFit/>
            </a:bodyPr>
            <a:lstStyle/>
            <a:p>
              <a:pPr>
                <a:spcBef>
                  <a:spcPct val="50000"/>
                </a:spcBef>
              </a:pPr>
              <a:r>
                <a:rPr lang="ja-JP" altLang="en-US" sz="2000" dirty="0" smtClean="0">
                  <a:solidFill>
                    <a:schemeClr val="tx1"/>
                  </a:solidFill>
                  <a:latin typeface="MS Gothic" pitchFamily="49" charset="-128"/>
                  <a:ea typeface="MS Gothic" pitchFamily="49" charset="-128"/>
                </a:rPr>
                <a:t>上の染色企業、工場のホワイトリストデジタル証書を請求する。</a:t>
              </a:r>
              <a:endParaRPr kumimoji="1" lang="en-US" altLang="ko-KR" sz="2000" dirty="0">
                <a:solidFill>
                  <a:schemeClr val="tx2"/>
                </a:solidFill>
                <a:latin typeface="+mn-ea"/>
                <a:ea typeface="宋体" pitchFamily="2" charset="-122"/>
              </a:endParaRPr>
            </a:p>
          </p:txBody>
        </p:sp>
      </p:grpSp>
      <p:sp>
        <p:nvSpPr>
          <p:cNvPr id="53251"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sp>
        <p:nvSpPr>
          <p:cNvPr id="20" name="スライド番号プレースホルダ 19"/>
          <p:cNvSpPr>
            <a:spLocks noGrp="1"/>
          </p:cNvSpPr>
          <p:nvPr>
            <p:ph type="sldNum" sz="quarter" idx="12"/>
          </p:nvPr>
        </p:nvSpPr>
        <p:spPr/>
        <p:txBody>
          <a:bodyPr/>
          <a:lstStyle/>
          <a:p>
            <a:pPr>
              <a:defRPr/>
            </a:pPr>
            <a:fld id="{63B00B65-D873-41DA-89AD-6DBB12F534D3}" type="slidenum">
              <a:rPr lang="zh-CN" altLang="en-US" smtClean="0"/>
              <a:pPr>
                <a:defRPr/>
              </a:pPr>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txBox="1">
            <a:spLocks noGrp="1"/>
          </p:cNvSpPr>
          <p:nvPr/>
        </p:nvSpPr>
        <p:spPr bwMode="auto">
          <a:xfrm>
            <a:off x="6553200" y="6477000"/>
            <a:ext cx="2133600" cy="244475"/>
          </a:xfrm>
          <a:prstGeom prst="rect">
            <a:avLst/>
          </a:prstGeom>
          <a:noFill/>
          <a:ln>
            <a:miter lim="800000"/>
            <a:headEnd/>
            <a:tailEnd/>
          </a:ln>
        </p:spPr>
        <p:txBody>
          <a:bodyPr/>
          <a:lstStyle/>
          <a:p>
            <a:pPr algn="r" fontAlgn="auto">
              <a:spcBef>
                <a:spcPts val="0"/>
              </a:spcBef>
              <a:spcAft>
                <a:spcPts val="0"/>
              </a:spcAft>
              <a:defRPr/>
            </a:pPr>
            <a:fld id="{B2465482-13B2-47ED-A988-30B4641C3887}" type="slidenum">
              <a:rPr lang="zh-CN" altLang="en-US" sz="1400">
                <a:solidFill>
                  <a:schemeClr val="tx1"/>
                </a:solidFill>
                <a:latin typeface="+mn-lt"/>
              </a:rPr>
              <a:pPr algn="r" fontAlgn="auto">
                <a:spcBef>
                  <a:spcPts val="0"/>
                </a:spcBef>
                <a:spcAft>
                  <a:spcPts val="0"/>
                </a:spcAft>
                <a:defRPr/>
              </a:pPr>
              <a:t>22</a:t>
            </a:fld>
            <a:endParaRPr lang="zh-CN" altLang="en-US" sz="1400">
              <a:solidFill>
                <a:schemeClr val="tx1"/>
              </a:solidFill>
              <a:latin typeface="+mn-lt"/>
            </a:endParaRPr>
          </a:p>
        </p:txBody>
      </p:sp>
      <p:sp>
        <p:nvSpPr>
          <p:cNvPr id="55299" name="TextBox 3"/>
          <p:cNvSpPr txBox="1">
            <a:spLocks noChangeArrowheads="1"/>
          </p:cNvSpPr>
          <p:nvPr/>
        </p:nvSpPr>
        <p:spPr bwMode="auto">
          <a:xfrm>
            <a:off x="0" y="6488113"/>
            <a:ext cx="2627313"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55300" name="Text Box 9"/>
          <p:cNvSpPr txBox="1">
            <a:spLocks noChangeArrowheads="1"/>
          </p:cNvSpPr>
          <p:nvPr/>
        </p:nvSpPr>
        <p:spPr bwMode="auto">
          <a:xfrm>
            <a:off x="250825" y="1412875"/>
            <a:ext cx="6192838" cy="400110"/>
          </a:xfrm>
          <a:prstGeom prst="rect">
            <a:avLst/>
          </a:prstGeom>
          <a:noFill/>
          <a:ln w="9525">
            <a:noFill/>
            <a:miter lim="800000"/>
            <a:headEnd/>
            <a:tailEnd/>
          </a:ln>
        </p:spPr>
        <p:txBody>
          <a:bodyPr>
            <a:spAutoFit/>
          </a:bodyPr>
          <a:lstStyle/>
          <a:p>
            <a:pPr eaLnBrk="0" hangingPunct="0"/>
            <a:r>
              <a:rPr lang="en-US" altLang="zh-CN" sz="2000" b="1" i="1" dirty="0">
                <a:solidFill>
                  <a:schemeClr val="tx1"/>
                </a:solidFill>
              </a:rPr>
              <a:t>1</a:t>
            </a:r>
            <a:r>
              <a:rPr lang="zh-CN" altLang="en-US" sz="2000" b="1" i="1" dirty="0" smtClean="0">
                <a:solidFill>
                  <a:schemeClr val="tx1"/>
                </a:solidFill>
              </a:rPr>
              <a:t>、</a:t>
            </a:r>
            <a:r>
              <a:rPr lang="zh-CN" altLang="en-US" sz="2000" dirty="0" smtClean="0">
                <a:solidFill>
                  <a:schemeClr val="tx1"/>
                </a:solidFill>
                <a:latin typeface="MS Gothic" pitchFamily="49" charset="-128"/>
                <a:ea typeface="MS Gothic" pitchFamily="49" charset="-128"/>
              </a:rPr>
              <a:t>特定</a:t>
            </a:r>
            <a:r>
              <a:rPr lang="ja-JP" altLang="en-US" sz="2000" dirty="0" smtClean="0">
                <a:solidFill>
                  <a:schemeClr val="tx1"/>
                </a:solidFill>
                <a:latin typeface="MS Gothic" pitchFamily="49" charset="-128"/>
                <a:ea typeface="MS Gothic" pitchFamily="49" charset="-128"/>
              </a:rPr>
              <a:t>アゾ色素</a:t>
            </a:r>
            <a:r>
              <a:rPr lang="zh-CN" altLang="en-US" sz="2000" dirty="0" smtClean="0">
                <a:solidFill>
                  <a:schemeClr val="tx1"/>
                </a:solidFill>
                <a:latin typeface="MS Gothic" pitchFamily="49" charset="-128"/>
                <a:ea typeface="MS Gothic" pitchFamily="49" charset="-128"/>
              </a:rPr>
              <a:t>不使用宣言書</a:t>
            </a:r>
            <a:r>
              <a:rPr lang="ja-JP" altLang="en-US" sz="2000" dirty="0" smtClean="0">
                <a:solidFill>
                  <a:schemeClr val="tx1"/>
                </a:solidFill>
                <a:latin typeface="MS Gothic" pitchFamily="49" charset="-128"/>
                <a:ea typeface="MS Gothic" pitchFamily="49" charset="-128"/>
              </a:rPr>
              <a:t>を生成</a:t>
            </a:r>
            <a:endParaRPr lang="en-US" altLang="zh-CN" sz="2000" dirty="0">
              <a:solidFill>
                <a:srgbClr val="000000"/>
              </a:solidFill>
            </a:endParaRPr>
          </a:p>
        </p:txBody>
      </p:sp>
      <p:pic>
        <p:nvPicPr>
          <p:cNvPr id="55303" name="Picture 7"/>
          <p:cNvPicPr>
            <a:picLocks noChangeAspect="1" noChangeArrowheads="1"/>
          </p:cNvPicPr>
          <p:nvPr/>
        </p:nvPicPr>
        <p:blipFill>
          <a:blip r:embed="rId3" cstate="print"/>
          <a:srcRect/>
          <a:stretch>
            <a:fillRect/>
          </a:stretch>
        </p:blipFill>
        <p:spPr bwMode="auto">
          <a:xfrm>
            <a:off x="395288" y="1844675"/>
            <a:ext cx="8353425" cy="4608513"/>
          </a:xfrm>
          <a:prstGeom prst="rect">
            <a:avLst/>
          </a:prstGeom>
          <a:noFill/>
          <a:ln w="9525">
            <a:noFill/>
            <a:miter lim="800000"/>
            <a:headEnd/>
            <a:tailEnd/>
          </a:ln>
          <a:effectLst/>
        </p:spPr>
      </p:pic>
      <p:sp>
        <p:nvSpPr>
          <p:cNvPr id="7" name="Rectangle 2"/>
          <p:cNvSpPr>
            <a:spLocks noGrp="1" noChangeArrowheads="1"/>
          </p:cNvSpPr>
          <p:nvPr>
            <p:ph type="title" idx="4294967295"/>
          </p:nvPr>
        </p:nvSpPr>
        <p:spPr>
          <a:xfrm>
            <a:off x="1475656" y="260350"/>
            <a:ext cx="7488831" cy="868363"/>
          </a:xfrm>
        </p:spPr>
        <p:txBody>
          <a:bodyPr/>
          <a:lstStyle/>
          <a:p>
            <a:pPr algn="ctr"/>
            <a:r>
              <a:rPr lang="ja-JP" altLang="en-US" sz="2400" dirty="0" smtClean="0">
                <a:latin typeface="ＭＳ Ｐゴシック" pitchFamily="50" charset="-128"/>
                <a:ea typeface="ＭＳ Ｐゴシック" pitchFamily="50" charset="-128"/>
              </a:rPr>
              <a:t>輸出者のホワイトリスト管理システム利用の主要機能</a:t>
            </a:r>
            <a:endParaRPr lang="en-US" altLang="zh-CN" sz="2400" dirty="0" smtClean="0">
              <a:latin typeface="ＭＳ Ｐゴシック" pitchFamily="50" charset="-128"/>
              <a:ea typeface="ＭＳ Ｐゴシック" pitchFamily="50" charset="-128"/>
            </a:endParaRPr>
          </a:p>
        </p:txBody>
      </p:sp>
      <p:sp>
        <p:nvSpPr>
          <p:cNvPr id="8" name="スライド番号プレースホルダ 7"/>
          <p:cNvSpPr>
            <a:spLocks noGrp="1"/>
          </p:cNvSpPr>
          <p:nvPr>
            <p:ph type="sldNum" sz="quarter" idx="12"/>
          </p:nvPr>
        </p:nvSpPr>
        <p:spPr/>
        <p:txBody>
          <a:bodyPr/>
          <a:lstStyle/>
          <a:p>
            <a:pPr>
              <a:defRPr/>
            </a:pPr>
            <a:fld id="{9A9B2FC7-D638-4B46-A8B5-31CD07690263}" type="slidenum">
              <a:rPr lang="zh-CN" altLang="en-US" smtClean="0"/>
              <a:pPr>
                <a:defRPr/>
              </a:pPr>
              <a:t>22</a:t>
            </a:fld>
            <a:endParaRPr lang="zh-CN"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txBox="1">
            <a:spLocks noGrp="1"/>
          </p:cNvSpPr>
          <p:nvPr/>
        </p:nvSpPr>
        <p:spPr bwMode="auto">
          <a:xfrm>
            <a:off x="6553200" y="6477000"/>
            <a:ext cx="2133600" cy="244475"/>
          </a:xfrm>
          <a:prstGeom prst="rect">
            <a:avLst/>
          </a:prstGeom>
          <a:noFill/>
          <a:ln>
            <a:miter lim="800000"/>
            <a:headEnd/>
            <a:tailEnd/>
          </a:ln>
        </p:spPr>
        <p:txBody>
          <a:bodyPr/>
          <a:lstStyle/>
          <a:p>
            <a:pPr algn="r" fontAlgn="auto">
              <a:spcBef>
                <a:spcPts val="0"/>
              </a:spcBef>
              <a:spcAft>
                <a:spcPts val="0"/>
              </a:spcAft>
              <a:defRPr/>
            </a:pPr>
            <a:fld id="{F3AFA681-B8BC-465B-B4CB-83A4053F77D8}" type="slidenum">
              <a:rPr lang="zh-CN" altLang="en-US" sz="1400">
                <a:solidFill>
                  <a:schemeClr val="tx1"/>
                </a:solidFill>
                <a:latin typeface="+mn-lt"/>
              </a:rPr>
              <a:pPr algn="r" fontAlgn="auto">
                <a:spcBef>
                  <a:spcPts val="0"/>
                </a:spcBef>
                <a:spcAft>
                  <a:spcPts val="0"/>
                </a:spcAft>
                <a:defRPr/>
              </a:pPr>
              <a:t>23</a:t>
            </a:fld>
            <a:endParaRPr lang="zh-CN" altLang="en-US" sz="1400">
              <a:solidFill>
                <a:schemeClr val="tx1"/>
              </a:solidFill>
              <a:latin typeface="+mn-lt"/>
            </a:endParaRPr>
          </a:p>
        </p:txBody>
      </p:sp>
      <p:sp>
        <p:nvSpPr>
          <p:cNvPr id="57347" name="TextBox 3"/>
          <p:cNvSpPr txBox="1">
            <a:spLocks noChangeArrowheads="1"/>
          </p:cNvSpPr>
          <p:nvPr/>
        </p:nvSpPr>
        <p:spPr bwMode="auto">
          <a:xfrm>
            <a:off x="0" y="6488113"/>
            <a:ext cx="2627313"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57348" name="Text Box 9"/>
          <p:cNvSpPr txBox="1">
            <a:spLocks noChangeArrowheads="1"/>
          </p:cNvSpPr>
          <p:nvPr/>
        </p:nvSpPr>
        <p:spPr bwMode="auto">
          <a:xfrm>
            <a:off x="250825" y="1412875"/>
            <a:ext cx="6192838" cy="396875"/>
          </a:xfrm>
          <a:prstGeom prst="rect">
            <a:avLst/>
          </a:prstGeom>
          <a:noFill/>
          <a:ln w="9525">
            <a:noFill/>
            <a:miter lim="800000"/>
            <a:headEnd/>
            <a:tailEnd/>
          </a:ln>
        </p:spPr>
        <p:txBody>
          <a:bodyPr>
            <a:spAutoFit/>
          </a:bodyPr>
          <a:lstStyle/>
          <a:p>
            <a:r>
              <a:rPr lang="en-US" altLang="zh-CN" sz="2000" b="1" i="1" dirty="0">
                <a:solidFill>
                  <a:schemeClr val="tx1"/>
                </a:solidFill>
              </a:rPr>
              <a:t>2</a:t>
            </a:r>
            <a:r>
              <a:rPr lang="zh-CN" altLang="en-US" sz="2000" b="1" i="1" dirty="0" smtClean="0">
                <a:solidFill>
                  <a:schemeClr val="tx1"/>
                </a:solidFill>
              </a:rPr>
              <a:t>、</a:t>
            </a:r>
            <a:r>
              <a:rPr lang="ja-JP" altLang="en-US" sz="2000" dirty="0" smtClean="0">
                <a:solidFill>
                  <a:schemeClr val="tx1"/>
                </a:solidFill>
                <a:ea typeface="ＭＳ Ｐゴシック" charset="-128"/>
              </a:rPr>
              <a:t>日本の輸入者に輸出者の不使用宣言書を送付</a:t>
            </a:r>
            <a:endParaRPr lang="zh-CN" altLang="en-US" sz="2000" dirty="0">
              <a:solidFill>
                <a:schemeClr val="tx1"/>
              </a:solidFill>
            </a:endParaRPr>
          </a:p>
        </p:txBody>
      </p:sp>
      <p:pic>
        <p:nvPicPr>
          <p:cNvPr id="57352" name="Picture 8"/>
          <p:cNvPicPr>
            <a:picLocks noChangeAspect="1" noChangeArrowheads="1"/>
          </p:cNvPicPr>
          <p:nvPr/>
        </p:nvPicPr>
        <p:blipFill>
          <a:blip r:embed="rId3" cstate="print"/>
          <a:srcRect/>
          <a:stretch>
            <a:fillRect/>
          </a:stretch>
        </p:blipFill>
        <p:spPr bwMode="auto">
          <a:xfrm>
            <a:off x="323850" y="1844675"/>
            <a:ext cx="8496300" cy="4608513"/>
          </a:xfrm>
          <a:prstGeom prst="rect">
            <a:avLst/>
          </a:prstGeom>
          <a:noFill/>
          <a:ln w="9525">
            <a:noFill/>
            <a:miter lim="800000"/>
            <a:headEnd/>
            <a:tailEnd/>
          </a:ln>
          <a:effectLst/>
        </p:spPr>
      </p:pic>
      <p:sp>
        <p:nvSpPr>
          <p:cNvPr id="71687" name="AutoShape 7"/>
          <p:cNvSpPr>
            <a:spLocks noChangeArrowheads="1"/>
          </p:cNvSpPr>
          <p:nvPr/>
        </p:nvSpPr>
        <p:spPr bwMode="auto">
          <a:xfrm>
            <a:off x="7019925" y="2348880"/>
            <a:ext cx="1655763" cy="2880320"/>
          </a:xfrm>
          <a:prstGeom prst="wedgeRoundRectCallout">
            <a:avLst>
              <a:gd name="adj1" fmla="val -139935"/>
              <a:gd name="adj2" fmla="val 46049"/>
              <a:gd name="adj3" fmla="val 16667"/>
            </a:avLst>
          </a:prstGeom>
          <a:solidFill>
            <a:schemeClr val="accent1"/>
          </a:solidFill>
          <a:ln w="25400" algn="ctr">
            <a:solidFill>
              <a:srgbClr val="006F95"/>
            </a:solidFill>
            <a:miter lim="800000"/>
            <a:headEnd/>
            <a:tailEnd/>
          </a:ln>
        </p:spPr>
        <p:txBody>
          <a:bodyPr anchor="ctr"/>
          <a:lstStyle/>
          <a:p>
            <a:endParaRPr lang="zh-CN" altLang="en-US" sz="1400" dirty="0">
              <a:latin typeface="ＭＳ Ｐゴシック" pitchFamily="50" charset="-128"/>
              <a:ea typeface="ＭＳ Ｐゴシック" pitchFamily="50" charset="-128"/>
            </a:endParaRPr>
          </a:p>
          <a:p>
            <a:pPr algn="ctr"/>
            <a:r>
              <a:rPr lang="ja-JP" altLang="en-US" sz="1400" dirty="0" smtClean="0">
                <a:latin typeface="ＭＳ Ｐゴシック" pitchFamily="50" charset="-128"/>
                <a:ea typeface="ＭＳ Ｐゴシック" pitchFamily="50" charset="-128"/>
              </a:rPr>
              <a:t>製品に使用した素材がホワイトリスト企業からの物であれば、ホワイトリスト資質コードを提出。ホワイトリスト企業からの物でない場合、染色企業名称を記入して、検査報告をアップロードする。</a:t>
            </a:r>
            <a:endParaRPr lang="zh-CN" altLang="en-US" sz="1400" dirty="0" smtClean="0">
              <a:latin typeface="ＭＳ Ｐゴシック" pitchFamily="50" charset="-128"/>
              <a:ea typeface="ＭＳ Ｐゴシック" pitchFamily="50" charset="-128"/>
            </a:endParaRPr>
          </a:p>
          <a:p>
            <a:pPr algn="ctr"/>
            <a:endParaRPr lang="zh-CN" altLang="en-US" sz="1400" dirty="0">
              <a:latin typeface="ＭＳ Ｐゴシック" pitchFamily="50" charset="-128"/>
              <a:ea typeface="ＭＳ Ｐゴシック" pitchFamily="50" charset="-128"/>
            </a:endParaRPr>
          </a:p>
        </p:txBody>
      </p:sp>
      <p:sp>
        <p:nvSpPr>
          <p:cNvPr id="8" name="Rectangle 2"/>
          <p:cNvSpPr>
            <a:spLocks noGrp="1" noChangeArrowheads="1"/>
          </p:cNvSpPr>
          <p:nvPr>
            <p:ph type="title" idx="4294967295"/>
          </p:nvPr>
        </p:nvSpPr>
        <p:spPr>
          <a:xfrm>
            <a:off x="1475656" y="260350"/>
            <a:ext cx="7668343" cy="868363"/>
          </a:xfrm>
        </p:spPr>
        <p:txBody>
          <a:bodyPr/>
          <a:lstStyle/>
          <a:p>
            <a:r>
              <a:rPr lang="ja-JP" altLang="en-US" sz="2400" dirty="0" smtClean="0">
                <a:latin typeface="ＭＳ Ｐゴシック" pitchFamily="50" charset="-128"/>
                <a:ea typeface="ＭＳ Ｐゴシック" pitchFamily="50" charset="-128"/>
              </a:rPr>
              <a:t>輸出者のホワイトリスト管理システム利用の主要機能</a:t>
            </a:r>
            <a:endParaRPr lang="en-US" altLang="zh-CN" sz="2400" dirty="0" smtClean="0">
              <a:latin typeface="ＭＳ Ｐゴシック" pitchFamily="50" charset="-128"/>
              <a:ea typeface="ＭＳ Ｐゴシック" pitchFamily="50" charset="-128"/>
            </a:endParaRPr>
          </a:p>
        </p:txBody>
      </p:sp>
      <p:sp>
        <p:nvSpPr>
          <p:cNvPr id="9" name="スライド番号プレースホルダ 8"/>
          <p:cNvSpPr>
            <a:spLocks noGrp="1"/>
          </p:cNvSpPr>
          <p:nvPr>
            <p:ph type="sldNum" sz="quarter" idx="12"/>
          </p:nvPr>
        </p:nvSpPr>
        <p:spPr/>
        <p:txBody>
          <a:bodyPr/>
          <a:lstStyle/>
          <a:p>
            <a:pPr>
              <a:defRPr/>
            </a:pPr>
            <a:fld id="{9A9B2FC7-D638-4B46-A8B5-31CD07690263}" type="slidenum">
              <a:rPr lang="zh-CN" altLang="en-US" smtClean="0"/>
              <a:pPr>
                <a:defRPr/>
              </a:pPr>
              <a:t>23</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txBox="1">
            <a:spLocks noGrp="1"/>
          </p:cNvSpPr>
          <p:nvPr/>
        </p:nvSpPr>
        <p:spPr bwMode="auto">
          <a:xfrm>
            <a:off x="6553200" y="6477000"/>
            <a:ext cx="2133600" cy="244475"/>
          </a:xfrm>
          <a:prstGeom prst="rect">
            <a:avLst/>
          </a:prstGeom>
          <a:noFill/>
          <a:ln>
            <a:miter lim="800000"/>
            <a:headEnd/>
            <a:tailEnd/>
          </a:ln>
        </p:spPr>
        <p:txBody>
          <a:bodyPr/>
          <a:lstStyle/>
          <a:p>
            <a:pPr algn="r" fontAlgn="auto">
              <a:spcBef>
                <a:spcPts val="0"/>
              </a:spcBef>
              <a:spcAft>
                <a:spcPts val="0"/>
              </a:spcAft>
              <a:defRPr/>
            </a:pPr>
            <a:fld id="{5F335C17-BEE0-4CED-8607-D2410625C71D}" type="slidenum">
              <a:rPr lang="zh-CN" altLang="en-US" sz="1400">
                <a:solidFill>
                  <a:schemeClr val="tx1"/>
                </a:solidFill>
                <a:latin typeface="+mn-lt"/>
              </a:rPr>
              <a:pPr algn="r" fontAlgn="auto">
                <a:spcBef>
                  <a:spcPts val="0"/>
                </a:spcBef>
                <a:spcAft>
                  <a:spcPts val="0"/>
                </a:spcAft>
                <a:defRPr/>
              </a:pPr>
              <a:t>24</a:t>
            </a:fld>
            <a:endParaRPr lang="zh-CN" altLang="en-US" sz="1400">
              <a:solidFill>
                <a:schemeClr val="tx1"/>
              </a:solidFill>
              <a:latin typeface="+mn-lt"/>
            </a:endParaRPr>
          </a:p>
        </p:txBody>
      </p:sp>
      <p:sp>
        <p:nvSpPr>
          <p:cNvPr id="59395" name="TextBox 3"/>
          <p:cNvSpPr txBox="1">
            <a:spLocks noChangeArrowheads="1"/>
          </p:cNvSpPr>
          <p:nvPr/>
        </p:nvSpPr>
        <p:spPr bwMode="auto">
          <a:xfrm>
            <a:off x="0" y="6488113"/>
            <a:ext cx="2627313"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59396" name="Text Box 5"/>
          <p:cNvSpPr txBox="1">
            <a:spLocks noChangeArrowheads="1"/>
          </p:cNvSpPr>
          <p:nvPr/>
        </p:nvSpPr>
        <p:spPr bwMode="auto">
          <a:xfrm>
            <a:off x="250825" y="1412875"/>
            <a:ext cx="8642350" cy="707886"/>
          </a:xfrm>
          <a:prstGeom prst="rect">
            <a:avLst/>
          </a:prstGeom>
          <a:noFill/>
          <a:ln w="9525">
            <a:noFill/>
            <a:miter lim="800000"/>
            <a:headEnd/>
            <a:tailEnd/>
          </a:ln>
        </p:spPr>
        <p:txBody>
          <a:bodyPr>
            <a:spAutoFit/>
          </a:bodyPr>
          <a:lstStyle/>
          <a:p>
            <a:r>
              <a:rPr lang="en-US" altLang="zh-CN" sz="2000" b="1" dirty="0">
                <a:solidFill>
                  <a:schemeClr val="tx1"/>
                </a:solidFill>
              </a:rPr>
              <a:t>3</a:t>
            </a:r>
            <a:r>
              <a:rPr lang="zh-CN" altLang="en-US" sz="2000" b="1" dirty="0" smtClean="0">
                <a:solidFill>
                  <a:schemeClr val="tx1"/>
                </a:solidFill>
              </a:rPr>
              <a:t>、</a:t>
            </a:r>
            <a:r>
              <a:rPr lang="ja-JP" altLang="en-US" sz="2000" dirty="0" smtClean="0">
                <a:solidFill>
                  <a:schemeClr val="tx1"/>
                </a:solidFill>
                <a:latin typeface="ＭＳ Ｐゴシック" charset="-128"/>
                <a:ea typeface="ＭＳ Ｐゴシック" charset="-128"/>
              </a:rPr>
              <a:t>染色企業、工場の</a:t>
            </a:r>
            <a:r>
              <a:rPr lang="ja-JP" altLang="en-US" sz="2000" dirty="0" smtClean="0">
                <a:solidFill>
                  <a:schemeClr val="tx1"/>
                </a:solidFill>
                <a:ea typeface="ＭＳ Ｐゴシック" charset="-128"/>
              </a:rPr>
              <a:t>デジタル証書をシステムに請求する際記入する内容</a:t>
            </a:r>
            <a:endParaRPr lang="zh-CN" altLang="en-US" sz="2000" dirty="0" smtClean="0">
              <a:solidFill>
                <a:schemeClr val="tx1"/>
              </a:solidFill>
            </a:endParaRPr>
          </a:p>
          <a:p>
            <a:endParaRPr lang="zh-CN" altLang="en-US" sz="2000" b="1" i="1" dirty="0">
              <a:solidFill>
                <a:schemeClr val="tx1"/>
              </a:solidFill>
            </a:endParaRPr>
          </a:p>
        </p:txBody>
      </p:sp>
      <p:pic>
        <p:nvPicPr>
          <p:cNvPr id="59397" name="Picture 10"/>
          <p:cNvPicPr>
            <a:picLocks noChangeAspect="1" noChangeArrowheads="1"/>
          </p:cNvPicPr>
          <p:nvPr/>
        </p:nvPicPr>
        <p:blipFill>
          <a:blip r:embed="rId2" cstate="print"/>
          <a:srcRect/>
          <a:stretch>
            <a:fillRect/>
          </a:stretch>
        </p:blipFill>
        <p:spPr bwMode="auto">
          <a:xfrm>
            <a:off x="323850" y="1844675"/>
            <a:ext cx="8424863" cy="4537075"/>
          </a:xfrm>
          <a:prstGeom prst="rect">
            <a:avLst/>
          </a:prstGeom>
          <a:noFill/>
          <a:ln w="9525">
            <a:noFill/>
            <a:miter lim="800000"/>
            <a:headEnd/>
            <a:tailEnd/>
          </a:ln>
        </p:spPr>
      </p:pic>
      <p:grpSp>
        <p:nvGrpSpPr>
          <p:cNvPr id="2" name="组合 10"/>
          <p:cNvGrpSpPr>
            <a:grpSpLocks/>
          </p:cNvGrpSpPr>
          <p:nvPr/>
        </p:nvGrpSpPr>
        <p:grpSpPr bwMode="auto">
          <a:xfrm>
            <a:off x="1619250" y="3429000"/>
            <a:ext cx="6049094" cy="1800200"/>
            <a:chOff x="1908175" y="3644900"/>
            <a:chExt cx="6199113" cy="1554882"/>
          </a:xfrm>
        </p:grpSpPr>
        <p:sp>
          <p:nvSpPr>
            <p:cNvPr id="9" name="任意多边形 8"/>
            <p:cNvSpPr/>
            <p:nvPr/>
          </p:nvSpPr>
          <p:spPr>
            <a:xfrm>
              <a:off x="1908175" y="3644900"/>
              <a:ext cx="2879561" cy="726719"/>
            </a:xfrm>
            <a:custGeom>
              <a:avLst/>
              <a:gdLst>
                <a:gd name="connsiteX0" fmla="*/ 535781 w 3205162"/>
                <a:gd name="connsiteY0" fmla="*/ 178594 h 873919"/>
                <a:gd name="connsiteX1" fmla="*/ 2693193 w 3205162"/>
                <a:gd name="connsiteY1" fmla="*/ 92869 h 873919"/>
                <a:gd name="connsiteX2" fmla="*/ 2821781 w 3205162"/>
                <a:gd name="connsiteY2" fmla="*/ 735806 h 873919"/>
                <a:gd name="connsiteX3" fmla="*/ 392906 w 3205162"/>
                <a:gd name="connsiteY3" fmla="*/ 778669 h 873919"/>
                <a:gd name="connsiteX4" fmla="*/ 464343 w 3205162"/>
                <a:gd name="connsiteY4" fmla="*/ 164306 h 873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162" h="873919">
                  <a:moveTo>
                    <a:pt x="535781" y="178594"/>
                  </a:moveTo>
                  <a:cubicBezTo>
                    <a:pt x="1423987" y="89297"/>
                    <a:pt x="2312193" y="0"/>
                    <a:pt x="2693193" y="92869"/>
                  </a:cubicBezTo>
                  <a:cubicBezTo>
                    <a:pt x="3074193" y="185738"/>
                    <a:pt x="3205162" y="621506"/>
                    <a:pt x="2821781" y="735806"/>
                  </a:cubicBezTo>
                  <a:cubicBezTo>
                    <a:pt x="2438400" y="850106"/>
                    <a:pt x="785812" y="873919"/>
                    <a:pt x="392906" y="778669"/>
                  </a:cubicBezTo>
                  <a:cubicBezTo>
                    <a:pt x="0" y="683419"/>
                    <a:pt x="232171" y="423862"/>
                    <a:pt x="464343" y="164306"/>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a:p>
          </p:txBody>
        </p:sp>
        <p:sp>
          <p:nvSpPr>
            <p:cNvPr id="10" name="云形标注 9"/>
            <p:cNvSpPr/>
            <p:nvPr/>
          </p:nvSpPr>
          <p:spPr>
            <a:xfrm>
              <a:off x="5004110" y="3788873"/>
              <a:ext cx="3103178" cy="1410909"/>
            </a:xfrm>
            <a:prstGeom prst="cloudCallout">
              <a:avLst>
                <a:gd name="adj1" fmla="val -63569"/>
                <a:gd name="adj2" fmla="val -2877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smtClean="0">
                <a:solidFill>
                  <a:srgbClr val="FFFFFF"/>
                </a:solidFill>
                <a:ea typeface="ＭＳ Ｐゴシック" pitchFamily="34" charset="-128"/>
              </a:endParaRPr>
            </a:p>
            <a:p>
              <a:pPr algn="ctr">
                <a:defRPr/>
              </a:pPr>
              <a:r>
                <a:rPr lang="ja-JP" altLang="en-US" dirty="0" smtClean="0">
                  <a:solidFill>
                    <a:srgbClr val="FFFFFF"/>
                  </a:solidFill>
                  <a:ea typeface="ＭＳ Ｐゴシック" pitchFamily="34" charset="-128"/>
                </a:rPr>
                <a:t>素材仕入れ契約番号、契約締結者を記入して、染色企業の参考に供する。</a:t>
              </a:r>
              <a:endParaRPr lang="zh-CN" altLang="en-US" dirty="0" smtClean="0">
                <a:solidFill>
                  <a:srgbClr val="FFFFFF"/>
                </a:solidFill>
                <a:ea typeface="宋体" pitchFamily="2" charset="-122"/>
              </a:endParaRPr>
            </a:p>
            <a:p>
              <a:pPr algn="ctr">
                <a:defRPr/>
              </a:pPr>
              <a:endParaRPr lang="zh-CN" altLang="en-US" dirty="0"/>
            </a:p>
          </p:txBody>
        </p:sp>
      </p:grpSp>
      <p:sp>
        <p:nvSpPr>
          <p:cNvPr id="11" name="Rectangle 2"/>
          <p:cNvSpPr>
            <a:spLocks noGrp="1" noChangeArrowheads="1"/>
          </p:cNvSpPr>
          <p:nvPr>
            <p:ph type="title" idx="4294967295"/>
          </p:nvPr>
        </p:nvSpPr>
        <p:spPr>
          <a:xfrm>
            <a:off x="1475656" y="274638"/>
            <a:ext cx="7488832" cy="868362"/>
          </a:xfrm>
        </p:spPr>
        <p:txBody>
          <a:bodyPr/>
          <a:lstStyle/>
          <a:p>
            <a:r>
              <a:rPr lang="ja-JP" altLang="en-US" sz="2400" dirty="0" smtClean="0">
                <a:latin typeface="ＭＳ Ｐゴシック" pitchFamily="50" charset="-128"/>
                <a:ea typeface="ＭＳ Ｐゴシック" pitchFamily="50" charset="-128"/>
              </a:rPr>
              <a:t>輸出者のホワイトリスト管理システム利用の主要機能</a:t>
            </a:r>
            <a:endParaRPr lang="en-US" altLang="zh-CN" sz="2400" dirty="0" smtClean="0">
              <a:latin typeface="ＭＳ Ｐゴシック" pitchFamily="50" charset="-128"/>
              <a:ea typeface="ＭＳ Ｐゴシック" pitchFamily="50" charset="-128"/>
            </a:endParaRPr>
          </a:p>
        </p:txBody>
      </p:sp>
      <p:sp>
        <p:nvSpPr>
          <p:cNvPr id="12" name="スライド番号プレースホルダ 11"/>
          <p:cNvSpPr>
            <a:spLocks noGrp="1"/>
          </p:cNvSpPr>
          <p:nvPr>
            <p:ph type="sldNum" sz="quarter" idx="12"/>
          </p:nvPr>
        </p:nvSpPr>
        <p:spPr/>
        <p:txBody>
          <a:bodyPr/>
          <a:lstStyle/>
          <a:p>
            <a:pPr>
              <a:defRPr/>
            </a:pPr>
            <a:fld id="{9A9B2FC7-D638-4B46-A8B5-31CD07690263}" type="slidenum">
              <a:rPr lang="zh-CN" altLang="en-US" smtClean="0"/>
              <a:pPr>
                <a:defRPr/>
              </a:pPr>
              <a:t>24</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619250" y="333375"/>
            <a:ext cx="7524750" cy="868363"/>
          </a:xfrm>
        </p:spPr>
        <p:txBody>
          <a:bodyPr/>
          <a:lstStyle/>
          <a:p>
            <a:r>
              <a:rPr lang="ja-JP" altLang="en-US" sz="2000" dirty="0" smtClean="0">
                <a:ea typeface="ＭＳ Ｐゴシック" charset="-128"/>
              </a:rPr>
              <a:t>染色企業、工場が利用するホワイトリスト管理システムの主要機能</a:t>
            </a:r>
            <a:endParaRPr lang="en-US" altLang="zh-CN" sz="2000" dirty="0" smtClean="0">
              <a:ea typeface="宋体" charset="-122"/>
            </a:endParaRPr>
          </a:p>
        </p:txBody>
      </p:sp>
      <p:grpSp>
        <p:nvGrpSpPr>
          <p:cNvPr id="2" name="Group 3"/>
          <p:cNvGrpSpPr>
            <a:grpSpLocks/>
          </p:cNvGrpSpPr>
          <p:nvPr/>
        </p:nvGrpSpPr>
        <p:grpSpPr bwMode="auto">
          <a:xfrm>
            <a:off x="2124075" y="2133600"/>
            <a:ext cx="5495925" cy="2827339"/>
            <a:chOff x="1097" y="1152"/>
            <a:chExt cx="3703" cy="1919"/>
          </a:xfrm>
        </p:grpSpPr>
        <p:sp>
          <p:nvSpPr>
            <p:cNvPr id="68612" name="AutoShape 4"/>
            <p:cNvSpPr>
              <a:spLocks noChangeArrowheads="1"/>
            </p:cNvSpPr>
            <p:nvPr/>
          </p:nvSpPr>
          <p:spPr bwMode="gray">
            <a:xfrm>
              <a:off x="1104" y="1152"/>
              <a:ext cx="3696" cy="834"/>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ea typeface="宋体" pitchFamily="2" charset="-122"/>
              </a:endParaRPr>
            </a:p>
          </p:txBody>
        </p:sp>
        <p:sp>
          <p:nvSpPr>
            <p:cNvPr id="60421" name="AutoShape 5"/>
            <p:cNvSpPr>
              <a:spLocks noChangeArrowheads="1"/>
            </p:cNvSpPr>
            <p:nvPr/>
          </p:nvSpPr>
          <p:spPr bwMode="gray">
            <a:xfrm>
              <a:off x="1185" y="1229"/>
              <a:ext cx="712" cy="682"/>
            </a:xfrm>
            <a:prstGeom prst="roundRect">
              <a:avLst>
                <a:gd name="adj" fmla="val 11921"/>
              </a:avLst>
            </a:prstGeom>
            <a:solidFill>
              <a:srgbClr val="608E6C"/>
            </a:solidFill>
            <a:ln w="38100">
              <a:solidFill>
                <a:schemeClr val="bg1"/>
              </a:solidFill>
              <a:round/>
              <a:headEnd/>
              <a:tailEnd/>
            </a:ln>
          </p:spPr>
          <p:txBody>
            <a:bodyPr wrap="none" anchor="ctr"/>
            <a:lstStyle/>
            <a:p>
              <a:endParaRPr lang="zh-CN" altLang="en-US"/>
            </a:p>
          </p:txBody>
        </p:sp>
        <p:sp>
          <p:nvSpPr>
            <p:cNvPr id="60422" name="Freeform 6"/>
            <p:cNvSpPr>
              <a:spLocks/>
            </p:cNvSpPr>
            <p:nvPr/>
          </p:nvSpPr>
          <p:spPr bwMode="gray">
            <a:xfrm>
              <a:off x="1229" y="1273"/>
              <a:ext cx="356" cy="341"/>
            </a:xfrm>
            <a:custGeom>
              <a:avLst/>
              <a:gdLst>
                <a:gd name="T0" fmla="*/ 15 w 596"/>
                <a:gd name="T1" fmla="*/ 0 h 598"/>
                <a:gd name="T2" fmla="*/ 0 w 596"/>
                <a:gd name="T3" fmla="*/ 13 h 598"/>
                <a:gd name="T4" fmla="*/ 0 w 596"/>
                <a:gd name="T5" fmla="*/ 62 h 598"/>
                <a:gd name="T6" fmla="*/ 20 w 596"/>
                <a:gd name="T7" fmla="*/ 18 h 598"/>
                <a:gd name="T8" fmla="*/ 75 w 596"/>
                <a:gd name="T9" fmla="*/ 0 h 598"/>
                <a:gd name="T10" fmla="*/ 15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chemeClr val="bg2"/>
            </a:solidFill>
            <a:ln w="0">
              <a:noFill/>
              <a:prstDash val="solid"/>
              <a:round/>
              <a:headEnd/>
              <a:tailEnd/>
            </a:ln>
          </p:spPr>
          <p:txBody>
            <a:bodyPr/>
            <a:lstStyle/>
            <a:p>
              <a:endParaRPr lang="zh-CN" altLang="en-US"/>
            </a:p>
          </p:txBody>
        </p:sp>
        <p:sp>
          <p:nvSpPr>
            <p:cNvPr id="68615" name="Text Box 7"/>
            <p:cNvSpPr txBox="1">
              <a:spLocks noChangeArrowheads="1"/>
            </p:cNvSpPr>
            <p:nvPr/>
          </p:nvSpPr>
          <p:spPr bwMode="gray">
            <a:xfrm>
              <a:off x="1404" y="1415"/>
              <a:ext cx="259" cy="356"/>
            </a:xfrm>
            <a:prstGeom prst="rect">
              <a:avLst/>
            </a:prstGeom>
            <a:noFill/>
            <a:ln w="9525" algn="ctr">
              <a:noFill/>
              <a:miter lim="800000"/>
              <a:headEnd/>
              <a:tailEnd/>
            </a:ln>
            <a:effectLst/>
          </p:spPr>
          <p:txBody>
            <a:bodyPr wrap="none">
              <a:spAutoFit/>
            </a:bodyPr>
            <a:lstStyle/>
            <a:p>
              <a:pPr algn="ctr" eaLnBrk="0" hangingPunct="0">
                <a:defRPr/>
              </a:pPr>
              <a:r>
                <a:rPr lang="en-US" altLang="zh-CN" sz="2800" dirty="0">
                  <a:effectLst>
                    <a:outerShdw blurRad="38100" dist="38100" dir="2700000" algn="tl">
                      <a:srgbClr val="C0C0C0"/>
                    </a:outerShdw>
                  </a:effectLst>
                  <a:ea typeface="宋体" pitchFamily="2" charset="-122"/>
                </a:rPr>
                <a:t>1</a:t>
              </a:r>
            </a:p>
          </p:txBody>
        </p:sp>
        <p:sp>
          <p:nvSpPr>
            <p:cNvPr id="60424" name="Text Box 8"/>
            <p:cNvSpPr txBox="1">
              <a:spLocks noChangeArrowheads="1"/>
            </p:cNvSpPr>
            <p:nvPr/>
          </p:nvSpPr>
          <p:spPr bwMode="gray">
            <a:xfrm>
              <a:off x="2019" y="1418"/>
              <a:ext cx="2716" cy="272"/>
            </a:xfrm>
            <a:prstGeom prst="rect">
              <a:avLst/>
            </a:prstGeom>
            <a:noFill/>
            <a:ln w="9525" algn="ctr">
              <a:noFill/>
              <a:miter lim="800000"/>
              <a:headEnd/>
              <a:tailEnd/>
            </a:ln>
          </p:spPr>
          <p:txBody>
            <a:bodyPr>
              <a:spAutoFit/>
            </a:bodyPr>
            <a:lstStyle/>
            <a:p>
              <a:pPr eaLnBrk="0" hangingPunct="0"/>
              <a:r>
                <a:rPr lang="ja-JP" altLang="en-US" sz="2000" b="1" dirty="0" smtClean="0">
                  <a:solidFill>
                    <a:schemeClr val="tx1"/>
                  </a:solidFill>
                  <a:ea typeface="ＭＳ Ｐゴシック" charset="-128"/>
                </a:rPr>
                <a:t>ホワイトリストの資格を申請する。</a:t>
              </a:r>
              <a:endParaRPr lang="en-US" altLang="zh-CN" sz="2000" dirty="0">
                <a:solidFill>
                  <a:srgbClr val="000000"/>
                </a:solidFill>
              </a:endParaRPr>
            </a:p>
          </p:txBody>
        </p:sp>
        <p:sp>
          <p:nvSpPr>
            <p:cNvPr id="68617" name="AutoShape 9"/>
            <p:cNvSpPr>
              <a:spLocks noChangeArrowheads="1"/>
            </p:cNvSpPr>
            <p:nvPr/>
          </p:nvSpPr>
          <p:spPr bwMode="gray">
            <a:xfrm>
              <a:off x="1097" y="2238"/>
              <a:ext cx="3696" cy="83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zh-CN" altLang="en-US">
                <a:ea typeface="宋体" pitchFamily="2" charset="-122"/>
              </a:endParaRPr>
            </a:p>
          </p:txBody>
        </p:sp>
        <p:sp>
          <p:nvSpPr>
            <p:cNvPr id="60426" name="AutoShape 10"/>
            <p:cNvSpPr>
              <a:spLocks noChangeArrowheads="1"/>
            </p:cNvSpPr>
            <p:nvPr/>
          </p:nvSpPr>
          <p:spPr bwMode="gray">
            <a:xfrm>
              <a:off x="1178" y="2314"/>
              <a:ext cx="712" cy="682"/>
            </a:xfrm>
            <a:prstGeom prst="roundRect">
              <a:avLst>
                <a:gd name="adj" fmla="val 11921"/>
              </a:avLst>
            </a:prstGeom>
            <a:solidFill>
              <a:srgbClr val="408C5F"/>
            </a:solidFill>
            <a:ln w="38100">
              <a:solidFill>
                <a:schemeClr val="bg1"/>
              </a:solidFill>
              <a:round/>
              <a:headEnd/>
              <a:tailEnd/>
            </a:ln>
          </p:spPr>
          <p:txBody>
            <a:bodyPr wrap="none" anchor="ctr"/>
            <a:lstStyle/>
            <a:p>
              <a:endParaRPr lang="zh-CN" altLang="en-US"/>
            </a:p>
          </p:txBody>
        </p:sp>
        <p:sp>
          <p:nvSpPr>
            <p:cNvPr id="60427" name="Freeform 11"/>
            <p:cNvSpPr>
              <a:spLocks/>
            </p:cNvSpPr>
            <p:nvPr/>
          </p:nvSpPr>
          <p:spPr bwMode="gray">
            <a:xfrm>
              <a:off x="1222" y="2358"/>
              <a:ext cx="356" cy="341"/>
            </a:xfrm>
            <a:custGeom>
              <a:avLst/>
              <a:gdLst>
                <a:gd name="T0" fmla="*/ 15 w 596"/>
                <a:gd name="T1" fmla="*/ 0 h 598"/>
                <a:gd name="T2" fmla="*/ 0 w 596"/>
                <a:gd name="T3" fmla="*/ 13 h 598"/>
                <a:gd name="T4" fmla="*/ 0 w 596"/>
                <a:gd name="T5" fmla="*/ 62 h 598"/>
                <a:gd name="T6" fmla="*/ 20 w 596"/>
                <a:gd name="T7" fmla="*/ 18 h 598"/>
                <a:gd name="T8" fmla="*/ 75 w 596"/>
                <a:gd name="T9" fmla="*/ 0 h 598"/>
                <a:gd name="T10" fmla="*/ 15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chemeClr val="bg2"/>
            </a:solidFill>
            <a:ln w="0">
              <a:noFill/>
              <a:prstDash val="solid"/>
              <a:round/>
              <a:headEnd/>
              <a:tailEnd/>
            </a:ln>
          </p:spPr>
          <p:txBody>
            <a:bodyPr/>
            <a:lstStyle/>
            <a:p>
              <a:endParaRPr lang="zh-CN" altLang="en-US"/>
            </a:p>
          </p:txBody>
        </p:sp>
        <p:sp>
          <p:nvSpPr>
            <p:cNvPr id="68620" name="Text Box 12"/>
            <p:cNvSpPr txBox="1">
              <a:spLocks noChangeArrowheads="1"/>
            </p:cNvSpPr>
            <p:nvPr/>
          </p:nvSpPr>
          <p:spPr bwMode="gray">
            <a:xfrm>
              <a:off x="1396" y="2502"/>
              <a:ext cx="260" cy="353"/>
            </a:xfrm>
            <a:prstGeom prst="rect">
              <a:avLst/>
            </a:prstGeom>
            <a:noFill/>
            <a:ln w="9525" algn="ctr">
              <a:noFill/>
              <a:miter lim="800000"/>
              <a:headEnd/>
              <a:tailEnd/>
            </a:ln>
            <a:effectLst/>
          </p:spPr>
          <p:txBody>
            <a:bodyPr wrap="none">
              <a:spAutoFit/>
            </a:bodyPr>
            <a:lstStyle/>
            <a:p>
              <a:pPr algn="ctr" eaLnBrk="0" hangingPunct="0">
                <a:defRPr/>
              </a:pPr>
              <a:r>
                <a:rPr lang="en-US" altLang="zh-CN" sz="2800" dirty="0">
                  <a:effectLst>
                    <a:outerShdw blurRad="38100" dist="38100" dir="2700000" algn="tl">
                      <a:srgbClr val="C0C0C0"/>
                    </a:outerShdw>
                  </a:effectLst>
                  <a:ea typeface="宋体" pitchFamily="2" charset="-122"/>
                </a:rPr>
                <a:t>2</a:t>
              </a:r>
            </a:p>
          </p:txBody>
        </p:sp>
        <p:sp>
          <p:nvSpPr>
            <p:cNvPr id="68621" name="Text Box 13"/>
            <p:cNvSpPr txBox="1">
              <a:spLocks noChangeArrowheads="1"/>
            </p:cNvSpPr>
            <p:nvPr/>
          </p:nvSpPr>
          <p:spPr bwMode="gray">
            <a:xfrm>
              <a:off x="1988" y="2351"/>
              <a:ext cx="2716" cy="480"/>
            </a:xfrm>
            <a:prstGeom prst="rect">
              <a:avLst/>
            </a:prstGeom>
            <a:noFill/>
            <a:ln w="9525" algn="ctr">
              <a:noFill/>
              <a:miter lim="800000"/>
              <a:headEnd/>
              <a:tailEnd/>
            </a:ln>
            <a:effectLst/>
          </p:spPr>
          <p:txBody>
            <a:bodyPr>
              <a:spAutoFit/>
            </a:bodyPr>
            <a:lstStyle/>
            <a:p>
              <a:pPr>
                <a:spcBef>
                  <a:spcPct val="50000"/>
                </a:spcBef>
              </a:pPr>
              <a:r>
                <a:rPr lang="ja-JP" altLang="en-US" sz="2000" b="1" dirty="0" smtClean="0">
                  <a:solidFill>
                    <a:schemeClr val="tx1"/>
                  </a:solidFill>
                  <a:ea typeface="ＭＳ Ｐゴシック" charset="-128"/>
                </a:rPr>
                <a:t>下流のユーザーにホワイトリストデジタル証書を配布する。</a:t>
              </a:r>
              <a:endParaRPr lang="zh-CN" altLang="en-US" sz="2000" b="1" dirty="0">
                <a:solidFill>
                  <a:schemeClr val="tx1"/>
                </a:solidFill>
              </a:endParaRPr>
            </a:p>
          </p:txBody>
        </p:sp>
      </p:grpSp>
      <p:sp>
        <p:nvSpPr>
          <p:cNvPr id="60419"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sp>
        <p:nvSpPr>
          <p:cNvPr id="15" name="スライド番号プレースホルダ 14"/>
          <p:cNvSpPr>
            <a:spLocks noGrp="1"/>
          </p:cNvSpPr>
          <p:nvPr>
            <p:ph type="sldNum" sz="quarter" idx="12"/>
          </p:nvPr>
        </p:nvSpPr>
        <p:spPr/>
        <p:txBody>
          <a:bodyPr/>
          <a:lstStyle/>
          <a:p>
            <a:pPr>
              <a:defRPr/>
            </a:pPr>
            <a:fld id="{63B00B65-D873-41DA-89AD-6DBB12F534D3}" type="slidenum">
              <a:rPr lang="zh-CN" altLang="en-US" smtClean="0"/>
              <a:pPr>
                <a:defRPr/>
              </a:pPr>
              <a:t>25</a:t>
            </a:fld>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3"/>
          <p:cNvSpPr>
            <a:spLocks noEditPoints="1"/>
          </p:cNvSpPr>
          <p:nvPr/>
        </p:nvSpPr>
        <p:spPr bwMode="gray">
          <a:xfrm>
            <a:off x="827088" y="2276475"/>
            <a:ext cx="5576887" cy="396240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chemeClr val="tx1">
              <a:lumMod val="40000"/>
              <a:lumOff val="60000"/>
            </a:schemeClr>
          </a:solidFill>
          <a:ln w="0">
            <a:noFill/>
            <a:prstDash val="solid"/>
            <a:round/>
            <a:headEnd/>
            <a:tailEnd/>
          </a:ln>
          <a:effectLst>
            <a:outerShdw dist="206741" dir="8249373" algn="ctr" rotWithShape="0">
              <a:srgbClr val="000000">
                <a:alpha val="50000"/>
              </a:srgbClr>
            </a:outerShdw>
          </a:effectLst>
        </p:spPr>
        <p:txBody>
          <a:bodyPr/>
          <a:lstStyle/>
          <a:p>
            <a:pPr>
              <a:defRPr/>
            </a:pPr>
            <a:endParaRPr lang="zh-CN" altLang="en-US" sz="1800">
              <a:solidFill>
                <a:schemeClr val="tx1"/>
              </a:solidFill>
              <a:ea typeface="宋体" pitchFamily="2" charset="-122"/>
            </a:endParaRPr>
          </a:p>
        </p:txBody>
      </p:sp>
      <p:sp>
        <p:nvSpPr>
          <p:cNvPr id="62466" name="Oval 34"/>
          <p:cNvSpPr>
            <a:spLocks noChangeArrowheads="1"/>
          </p:cNvSpPr>
          <p:nvPr/>
        </p:nvSpPr>
        <p:spPr bwMode="gray">
          <a:xfrm rot="-723406">
            <a:off x="3297238" y="5008563"/>
            <a:ext cx="1150937" cy="517525"/>
          </a:xfrm>
          <a:prstGeom prst="ellipse">
            <a:avLst/>
          </a:prstGeom>
          <a:solidFill>
            <a:srgbClr val="0F2145">
              <a:alpha val="30196"/>
            </a:srgbClr>
          </a:solidFill>
          <a:ln w="9525">
            <a:noFill/>
            <a:round/>
            <a:headEnd/>
            <a:tailEnd/>
          </a:ln>
        </p:spPr>
        <p:txBody>
          <a:bodyPr wrap="none" anchor="ctr"/>
          <a:lstStyle/>
          <a:p>
            <a:endParaRPr lang="zh-CN" altLang="en-US" sz="1800">
              <a:solidFill>
                <a:schemeClr val="tx1"/>
              </a:solidFill>
            </a:endParaRPr>
          </a:p>
        </p:txBody>
      </p:sp>
      <p:sp>
        <p:nvSpPr>
          <p:cNvPr id="62467" name="Oval 37"/>
          <p:cNvSpPr>
            <a:spLocks noChangeArrowheads="1"/>
          </p:cNvSpPr>
          <p:nvPr/>
        </p:nvSpPr>
        <p:spPr bwMode="gray">
          <a:xfrm>
            <a:off x="3744913" y="4165600"/>
            <a:ext cx="1268412" cy="1204913"/>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sz="1800">
              <a:solidFill>
                <a:schemeClr val="tx1"/>
              </a:solidFill>
            </a:endParaRPr>
          </a:p>
        </p:txBody>
      </p:sp>
      <p:grpSp>
        <p:nvGrpSpPr>
          <p:cNvPr id="2" name="组合 38"/>
          <p:cNvGrpSpPr>
            <a:grpSpLocks/>
          </p:cNvGrpSpPr>
          <p:nvPr/>
        </p:nvGrpSpPr>
        <p:grpSpPr bwMode="auto">
          <a:xfrm>
            <a:off x="3708400" y="4005263"/>
            <a:ext cx="1365250" cy="1352550"/>
            <a:chOff x="3706788" y="4143380"/>
            <a:chExt cx="1365278" cy="1352505"/>
          </a:xfrm>
        </p:grpSpPr>
        <p:sp>
          <p:nvSpPr>
            <p:cNvPr id="62489" name="Oval 35"/>
            <p:cNvSpPr>
              <a:spLocks noChangeArrowheads="1"/>
            </p:cNvSpPr>
            <p:nvPr/>
          </p:nvSpPr>
          <p:spPr bwMode="gray">
            <a:xfrm>
              <a:off x="3706788" y="4173628"/>
              <a:ext cx="1365278" cy="132225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sz="1800">
                <a:solidFill>
                  <a:schemeClr val="tx1"/>
                </a:solidFill>
              </a:endParaRPr>
            </a:p>
          </p:txBody>
        </p:sp>
        <p:grpSp>
          <p:nvGrpSpPr>
            <p:cNvPr id="3" name="组合 37"/>
            <p:cNvGrpSpPr>
              <a:grpSpLocks/>
            </p:cNvGrpSpPr>
            <p:nvPr/>
          </p:nvGrpSpPr>
          <p:grpSpPr bwMode="auto">
            <a:xfrm>
              <a:off x="3727424" y="4143380"/>
              <a:ext cx="1333498" cy="1319167"/>
              <a:chOff x="3727424" y="4143380"/>
              <a:chExt cx="1333498" cy="1319167"/>
            </a:xfrm>
          </p:grpSpPr>
          <p:sp>
            <p:nvSpPr>
              <p:cNvPr id="62491" name="Oval 36"/>
              <p:cNvSpPr>
                <a:spLocks noChangeArrowheads="1"/>
              </p:cNvSpPr>
              <p:nvPr/>
            </p:nvSpPr>
            <p:spPr bwMode="gray">
              <a:xfrm>
                <a:off x="3727424" y="4173501"/>
                <a:ext cx="1333498" cy="1289046"/>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sz="1800">
                  <a:solidFill>
                    <a:schemeClr val="tx1"/>
                  </a:solidFill>
                </a:endParaRPr>
              </a:p>
            </p:txBody>
          </p:sp>
          <p:sp>
            <p:nvSpPr>
              <p:cNvPr id="62492" name="Oval 38"/>
              <p:cNvSpPr>
                <a:spLocks noChangeArrowheads="1"/>
              </p:cNvSpPr>
              <p:nvPr/>
            </p:nvSpPr>
            <p:spPr bwMode="gray">
              <a:xfrm>
                <a:off x="3836962" y="4143380"/>
                <a:ext cx="1128833" cy="97785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sz="1800">
                  <a:solidFill>
                    <a:schemeClr val="tx1"/>
                  </a:solidFill>
                </a:endParaRPr>
              </a:p>
            </p:txBody>
          </p:sp>
        </p:grpSp>
      </p:grpSp>
      <p:sp>
        <p:nvSpPr>
          <p:cNvPr id="62469" name="Oval 40"/>
          <p:cNvSpPr>
            <a:spLocks noChangeArrowheads="1"/>
          </p:cNvSpPr>
          <p:nvPr/>
        </p:nvSpPr>
        <p:spPr bwMode="gray">
          <a:xfrm rot="-772996">
            <a:off x="1171575" y="4225925"/>
            <a:ext cx="1133475" cy="609600"/>
          </a:xfrm>
          <a:prstGeom prst="ellipse">
            <a:avLst/>
          </a:prstGeom>
          <a:solidFill>
            <a:srgbClr val="0F2145">
              <a:alpha val="30196"/>
            </a:srgbClr>
          </a:solidFill>
          <a:ln w="9525">
            <a:noFill/>
            <a:round/>
            <a:headEnd/>
            <a:tailEnd/>
          </a:ln>
        </p:spPr>
        <p:txBody>
          <a:bodyPr wrap="none" anchor="ctr"/>
          <a:lstStyle/>
          <a:p>
            <a:endParaRPr lang="zh-CN" altLang="en-US" sz="1800">
              <a:solidFill>
                <a:schemeClr val="tx1"/>
              </a:solidFill>
            </a:endParaRPr>
          </a:p>
        </p:txBody>
      </p:sp>
      <p:grpSp>
        <p:nvGrpSpPr>
          <p:cNvPr id="4" name="Group 41"/>
          <p:cNvGrpSpPr>
            <a:grpSpLocks/>
          </p:cNvGrpSpPr>
          <p:nvPr/>
        </p:nvGrpSpPr>
        <p:grpSpPr bwMode="auto">
          <a:xfrm>
            <a:off x="1187450" y="3429000"/>
            <a:ext cx="2325688" cy="1319213"/>
            <a:chOff x="732" y="2112"/>
            <a:chExt cx="1551" cy="860"/>
          </a:xfrm>
        </p:grpSpPr>
        <p:sp>
          <p:nvSpPr>
            <p:cNvPr id="62484" name="Oval 42"/>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sz="1800">
                <a:solidFill>
                  <a:schemeClr val="tx1"/>
                </a:solidFill>
              </a:endParaRPr>
            </a:p>
          </p:txBody>
        </p:sp>
        <p:sp>
          <p:nvSpPr>
            <p:cNvPr id="62485" name="Oval 43"/>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sz="1800">
                <a:solidFill>
                  <a:schemeClr val="tx1"/>
                </a:solidFill>
              </a:endParaRPr>
            </a:p>
          </p:txBody>
        </p:sp>
        <p:sp>
          <p:nvSpPr>
            <p:cNvPr id="62486" name="Oval 44"/>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sz="1800">
                <a:solidFill>
                  <a:schemeClr val="tx1"/>
                </a:solidFill>
              </a:endParaRPr>
            </a:p>
          </p:txBody>
        </p:sp>
        <p:sp>
          <p:nvSpPr>
            <p:cNvPr id="62487" name="Oval 45"/>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sz="1800">
                <a:solidFill>
                  <a:schemeClr val="tx1"/>
                </a:solidFill>
              </a:endParaRPr>
            </a:p>
          </p:txBody>
        </p:sp>
        <p:sp>
          <p:nvSpPr>
            <p:cNvPr id="17" name="Text Box 46"/>
            <p:cNvSpPr txBox="1">
              <a:spLocks noChangeArrowheads="1"/>
            </p:cNvSpPr>
            <p:nvPr/>
          </p:nvSpPr>
          <p:spPr bwMode="gray">
            <a:xfrm>
              <a:off x="828" y="2346"/>
              <a:ext cx="1455" cy="542"/>
            </a:xfrm>
            <a:prstGeom prst="rect">
              <a:avLst/>
            </a:prstGeom>
            <a:noFill/>
            <a:ln w="9525" algn="ctr">
              <a:noFill/>
              <a:miter lim="800000"/>
              <a:headEnd/>
              <a:tailEnd/>
            </a:ln>
            <a:effectLst/>
          </p:spPr>
          <p:txBody>
            <a:bodyPr wrap="square">
              <a:spAutoFit/>
            </a:bodyPr>
            <a:lstStyle/>
            <a:p>
              <a:pPr algn="ctr">
                <a:defRPr/>
              </a:pPr>
              <a:r>
                <a:rPr lang="ja-JP" altLang="en-US" sz="2400" dirty="0" smtClean="0">
                  <a:solidFill>
                    <a:srgbClr val="7030A0"/>
                  </a:solidFill>
                  <a:effectLst>
                    <a:outerShdw blurRad="38100" dist="38100" dir="2700000" algn="tl">
                      <a:srgbClr val="C0C0C0"/>
                    </a:outerShdw>
                  </a:effectLst>
                  <a:ea typeface="ＭＳ Ｐゴシック" pitchFamily="34" charset="-128"/>
                </a:rPr>
                <a:t>専門家審査</a:t>
              </a:r>
              <a:endParaRPr lang="en-US" altLang="zh-CN" sz="2400" dirty="0" smtClean="0">
                <a:solidFill>
                  <a:srgbClr val="7030A0"/>
                </a:solidFill>
                <a:effectLst>
                  <a:outerShdw blurRad="38100" dist="38100" dir="2700000" algn="tl">
                    <a:srgbClr val="C0C0C0"/>
                  </a:outerShdw>
                </a:effectLst>
              </a:endParaRPr>
            </a:p>
            <a:p>
              <a:pPr algn="ctr">
                <a:defRPr/>
              </a:pPr>
              <a:endParaRPr lang="en-US" altLang="zh-CN" sz="2400" dirty="0">
                <a:solidFill>
                  <a:srgbClr val="7030A0"/>
                </a:solidFill>
                <a:effectLst>
                  <a:outerShdw blurRad="38100" dist="38100" dir="2700000" algn="tl">
                    <a:srgbClr val="000000">
                      <a:alpha val="43137"/>
                    </a:srgbClr>
                  </a:outerShdw>
                </a:effectLst>
                <a:ea typeface="宋体" pitchFamily="2" charset="-122"/>
              </a:endParaRPr>
            </a:p>
          </p:txBody>
        </p:sp>
      </p:grpSp>
      <p:sp>
        <p:nvSpPr>
          <p:cNvPr id="62471" name="Oval 50"/>
          <p:cNvSpPr>
            <a:spLocks noChangeArrowheads="1"/>
          </p:cNvSpPr>
          <p:nvPr/>
        </p:nvSpPr>
        <p:spPr bwMode="gray">
          <a:xfrm>
            <a:off x="977900" y="2066925"/>
            <a:ext cx="950913" cy="93345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sz="1800">
              <a:solidFill>
                <a:schemeClr val="tx1"/>
              </a:solidFill>
            </a:endParaRPr>
          </a:p>
        </p:txBody>
      </p:sp>
      <p:sp>
        <p:nvSpPr>
          <p:cNvPr id="62472" name="Oval 51"/>
          <p:cNvSpPr>
            <a:spLocks noChangeArrowheads="1"/>
          </p:cNvSpPr>
          <p:nvPr/>
        </p:nvSpPr>
        <p:spPr bwMode="gray">
          <a:xfrm>
            <a:off x="1042988" y="2060575"/>
            <a:ext cx="847725" cy="757238"/>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sz="1800">
              <a:solidFill>
                <a:schemeClr val="tx1"/>
              </a:solidFill>
            </a:endParaRPr>
          </a:p>
        </p:txBody>
      </p:sp>
      <p:sp>
        <p:nvSpPr>
          <p:cNvPr id="20" name="Text Box 52"/>
          <p:cNvSpPr txBox="1">
            <a:spLocks noChangeArrowheads="1"/>
          </p:cNvSpPr>
          <p:nvPr/>
        </p:nvSpPr>
        <p:spPr bwMode="gray">
          <a:xfrm>
            <a:off x="4067944" y="4581525"/>
            <a:ext cx="1728192" cy="1200329"/>
          </a:xfrm>
          <a:prstGeom prst="rect">
            <a:avLst/>
          </a:prstGeom>
          <a:noFill/>
          <a:ln w="9525" algn="ctr">
            <a:noFill/>
            <a:miter lim="800000"/>
            <a:headEnd/>
            <a:tailEnd/>
          </a:ln>
          <a:effectLst/>
        </p:spPr>
        <p:txBody>
          <a:bodyPr wrap="square">
            <a:spAutoFit/>
          </a:bodyPr>
          <a:lstStyle/>
          <a:p>
            <a:pPr algn="ctr">
              <a:defRPr/>
            </a:pPr>
            <a:r>
              <a:rPr lang="ja-JP" altLang="en-US" sz="2400" dirty="0" smtClean="0">
                <a:solidFill>
                  <a:srgbClr val="7030A0"/>
                </a:solidFill>
                <a:effectLst>
                  <a:outerShdw blurRad="38100" dist="38100" dir="2700000" algn="tl">
                    <a:srgbClr val="C0C0C0"/>
                  </a:outerShdw>
                </a:effectLst>
                <a:ea typeface="ＭＳ Ｐゴシック" pitchFamily="34" charset="-128"/>
              </a:rPr>
              <a:t>製品抜取り検査</a:t>
            </a:r>
            <a:endParaRPr lang="en-US" altLang="zh-CN" sz="2400" dirty="0" smtClean="0">
              <a:solidFill>
                <a:srgbClr val="7030A0"/>
              </a:solidFill>
              <a:effectLst>
                <a:outerShdw blurRad="38100" dist="38100" dir="2700000" algn="tl">
                  <a:srgbClr val="C0C0C0"/>
                </a:outerShdw>
              </a:effectLst>
            </a:endParaRPr>
          </a:p>
          <a:p>
            <a:pPr algn="ctr">
              <a:defRPr/>
            </a:pPr>
            <a:endParaRPr lang="en-US" altLang="zh-CN" sz="2400" dirty="0">
              <a:solidFill>
                <a:srgbClr val="7030A0"/>
              </a:solidFill>
              <a:effectLst>
                <a:outerShdw blurRad="38100" dist="38100" dir="2700000" algn="tl">
                  <a:srgbClr val="000000">
                    <a:alpha val="43137"/>
                  </a:srgbClr>
                </a:outerShdw>
              </a:effectLst>
              <a:ea typeface="宋体" pitchFamily="2" charset="-122"/>
            </a:endParaRPr>
          </a:p>
        </p:txBody>
      </p:sp>
      <p:sp>
        <p:nvSpPr>
          <p:cNvPr id="29" name="矩形 28"/>
          <p:cNvSpPr/>
          <p:nvPr/>
        </p:nvSpPr>
        <p:spPr>
          <a:xfrm>
            <a:off x="1475656" y="2636912"/>
            <a:ext cx="1800225" cy="460375"/>
          </a:xfrm>
          <a:prstGeom prst="rect">
            <a:avLst/>
          </a:prstGeom>
        </p:spPr>
        <p:txBody>
          <a:bodyPr>
            <a:spAutoFit/>
          </a:bodyPr>
          <a:lstStyle/>
          <a:p>
            <a:pPr>
              <a:defRPr/>
            </a:pPr>
            <a:r>
              <a:rPr lang="ja-JP" altLang="en-US" sz="2400" dirty="0" smtClean="0">
                <a:solidFill>
                  <a:schemeClr val="tx1"/>
                </a:solidFill>
                <a:ea typeface="ＭＳ Ｐゴシック" pitchFamily="34" charset="-128"/>
              </a:rPr>
              <a:t>書類提出</a:t>
            </a:r>
            <a:endParaRPr lang="zh-CN" altLang="en-US" sz="2400" dirty="0">
              <a:solidFill>
                <a:schemeClr val="tx1"/>
              </a:solidFill>
              <a:effectLst>
                <a:outerShdw blurRad="38100" dist="38100" dir="2700000" algn="tl">
                  <a:srgbClr val="000000">
                    <a:alpha val="43137"/>
                  </a:srgbClr>
                </a:outerShdw>
              </a:effectLst>
              <a:ea typeface="宋体" pitchFamily="2" charset="-122"/>
            </a:endParaRPr>
          </a:p>
        </p:txBody>
      </p:sp>
      <p:sp>
        <p:nvSpPr>
          <p:cNvPr id="30" name="椭圆 29"/>
          <p:cNvSpPr/>
          <p:nvPr/>
        </p:nvSpPr>
        <p:spPr>
          <a:xfrm>
            <a:off x="6516712" y="4005213"/>
            <a:ext cx="1872208" cy="1440160"/>
          </a:xfrm>
          <a:prstGeom prst="ellipse">
            <a:avLst/>
          </a:prstGeom>
          <a:solidFill>
            <a:srgbClr val="0099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000" dirty="0" smtClean="0">
                <a:solidFill>
                  <a:srgbClr val="FFFFFF"/>
                </a:solidFill>
                <a:ea typeface="ＭＳ Ｐゴシック" pitchFamily="34" charset="-128"/>
              </a:rPr>
              <a:t>ホワイトリスト資格</a:t>
            </a:r>
            <a:endParaRPr lang="zh-CN" altLang="en-US" sz="2000" dirty="0" smtClean="0">
              <a:solidFill>
                <a:srgbClr val="FFFFFF"/>
              </a:solidFill>
              <a:ea typeface="宋体" pitchFamily="2" charset="-122"/>
            </a:endParaRPr>
          </a:p>
          <a:p>
            <a:pPr algn="ctr">
              <a:defRPr/>
            </a:pPr>
            <a:endParaRPr lang="zh-CN" altLang="en-US" sz="2000" dirty="0"/>
          </a:p>
        </p:txBody>
      </p:sp>
      <p:sp>
        <p:nvSpPr>
          <p:cNvPr id="62478" name="TextBox 22"/>
          <p:cNvSpPr txBox="1">
            <a:spLocks noChangeArrowheads="1"/>
          </p:cNvSpPr>
          <p:nvPr/>
        </p:nvSpPr>
        <p:spPr bwMode="auto">
          <a:xfrm>
            <a:off x="3779838" y="2045166"/>
            <a:ext cx="3096418" cy="1815882"/>
          </a:xfrm>
          <a:prstGeom prst="rect">
            <a:avLst/>
          </a:prstGeom>
          <a:noFill/>
          <a:ln w="9525">
            <a:noFill/>
            <a:miter lim="800000"/>
            <a:headEnd/>
            <a:tailEnd/>
          </a:ln>
        </p:spPr>
        <p:txBody>
          <a:bodyPr wrap="square">
            <a:spAutoFit/>
          </a:bodyPr>
          <a:lstStyle/>
          <a:p>
            <a:r>
              <a:rPr lang="ja-JP" altLang="en-US" dirty="0" smtClean="0">
                <a:solidFill>
                  <a:schemeClr val="tx1"/>
                </a:solidFill>
                <a:ea typeface="ＭＳ Ｐゴシック" charset="-128"/>
              </a:rPr>
              <a:t>企業営業許可書のコピー</a:t>
            </a:r>
            <a:endParaRPr lang="en-US" altLang="ja-JP" dirty="0" smtClean="0">
              <a:solidFill>
                <a:schemeClr val="tx1"/>
              </a:solidFill>
              <a:ea typeface="ＭＳ Ｐゴシック" charset="-128"/>
            </a:endParaRPr>
          </a:p>
          <a:p>
            <a:r>
              <a:rPr lang="ja-JP" altLang="en-US" dirty="0" smtClean="0">
                <a:solidFill>
                  <a:schemeClr val="tx1"/>
                </a:solidFill>
                <a:ea typeface="ＭＳ Ｐゴシック" charset="-128"/>
              </a:rPr>
              <a:t>企業法人コードのコピー</a:t>
            </a:r>
          </a:p>
          <a:p>
            <a:r>
              <a:rPr lang="ja-JP" altLang="en-US" dirty="0" smtClean="0">
                <a:solidFill>
                  <a:schemeClr val="tx1"/>
                </a:solidFill>
                <a:ea typeface="ＭＳ Ｐゴシック" charset="-128"/>
              </a:rPr>
              <a:t>特定アゾ色素不使用宣言書</a:t>
            </a:r>
            <a:endParaRPr lang="en-US" altLang="zh-CN" dirty="0" smtClean="0">
              <a:solidFill>
                <a:schemeClr val="tx1"/>
              </a:solidFill>
            </a:endParaRPr>
          </a:p>
          <a:p>
            <a:r>
              <a:rPr lang="ja-JP" altLang="en-US" dirty="0" smtClean="0">
                <a:solidFill>
                  <a:schemeClr val="tx1"/>
                </a:solidFill>
                <a:ea typeface="ＭＳ Ｐゴシック" charset="-128"/>
              </a:rPr>
              <a:t>化学品監督管理アンケート調査票</a:t>
            </a:r>
            <a:endParaRPr lang="en-US" altLang="zh-CN" dirty="0" smtClean="0">
              <a:solidFill>
                <a:schemeClr val="tx1"/>
              </a:solidFill>
            </a:endParaRPr>
          </a:p>
          <a:p>
            <a:r>
              <a:rPr lang="ja-JP" altLang="en-US" dirty="0" smtClean="0">
                <a:solidFill>
                  <a:schemeClr val="tx1"/>
                </a:solidFill>
                <a:ea typeface="ＭＳ Ｐゴシック" charset="-128"/>
              </a:rPr>
              <a:t>ホワイトリスト資格申請表</a:t>
            </a:r>
            <a:r>
              <a:rPr lang="en-US" altLang="zh-CN" dirty="0" smtClean="0">
                <a:solidFill>
                  <a:schemeClr val="tx1"/>
                </a:solidFill>
              </a:rPr>
              <a:t>ISO9000</a:t>
            </a:r>
            <a:r>
              <a:rPr lang="ja-JP" altLang="en-US" dirty="0" smtClean="0">
                <a:solidFill>
                  <a:schemeClr val="tx1"/>
                </a:solidFill>
                <a:ea typeface="ＭＳ Ｐゴシック" charset="-128"/>
              </a:rPr>
              <a:t>認定書のコピー</a:t>
            </a:r>
            <a:endParaRPr lang="ja-JP" altLang="en-US" dirty="0" smtClean="0">
              <a:solidFill>
                <a:schemeClr val="tx1"/>
              </a:solidFill>
            </a:endParaRPr>
          </a:p>
          <a:p>
            <a:endParaRPr lang="zh-CN" altLang="en-US" dirty="0">
              <a:solidFill>
                <a:schemeClr val="tx1"/>
              </a:solidFill>
            </a:endParaRPr>
          </a:p>
        </p:txBody>
      </p:sp>
      <p:sp>
        <p:nvSpPr>
          <p:cNvPr id="62479" name="TextBox 23"/>
          <p:cNvSpPr txBox="1">
            <a:spLocks noChangeArrowheads="1"/>
          </p:cNvSpPr>
          <p:nvPr/>
        </p:nvSpPr>
        <p:spPr bwMode="auto">
          <a:xfrm>
            <a:off x="2051720" y="6021288"/>
            <a:ext cx="3527425" cy="923330"/>
          </a:xfrm>
          <a:prstGeom prst="rect">
            <a:avLst/>
          </a:prstGeom>
          <a:noFill/>
          <a:ln w="9525">
            <a:noFill/>
            <a:miter lim="800000"/>
            <a:headEnd/>
            <a:tailEnd/>
          </a:ln>
        </p:spPr>
        <p:txBody>
          <a:bodyPr wrap="square">
            <a:spAutoFit/>
          </a:bodyPr>
          <a:lstStyle/>
          <a:p>
            <a:r>
              <a:rPr lang="ja-JP" altLang="en-US" sz="1800" dirty="0" smtClean="0">
                <a:solidFill>
                  <a:schemeClr val="tx1"/>
                </a:solidFill>
                <a:ea typeface="ＭＳ Ｐゴシック" charset="-128"/>
              </a:rPr>
              <a:t>検査資格が認定された検査機関で検査を受ける。</a:t>
            </a:r>
            <a:endParaRPr lang="zh-CN" altLang="en-US" sz="1800" dirty="0" smtClean="0">
              <a:solidFill>
                <a:schemeClr val="tx1"/>
              </a:solidFill>
            </a:endParaRPr>
          </a:p>
          <a:p>
            <a:endParaRPr lang="zh-CN" altLang="en-US" sz="1800" dirty="0">
              <a:solidFill>
                <a:schemeClr val="tx1"/>
              </a:solidFill>
            </a:endParaRPr>
          </a:p>
        </p:txBody>
      </p:sp>
      <p:sp>
        <p:nvSpPr>
          <p:cNvPr id="62480" name="TextBox 23"/>
          <p:cNvSpPr txBox="1">
            <a:spLocks noChangeArrowheads="1"/>
          </p:cNvSpPr>
          <p:nvPr/>
        </p:nvSpPr>
        <p:spPr bwMode="auto">
          <a:xfrm>
            <a:off x="539750" y="1989138"/>
            <a:ext cx="2482850" cy="400050"/>
          </a:xfrm>
          <a:prstGeom prst="rect">
            <a:avLst/>
          </a:prstGeom>
          <a:noFill/>
          <a:ln w="9525">
            <a:noFill/>
            <a:miter lim="800000"/>
            <a:headEnd/>
            <a:tailEnd/>
          </a:ln>
        </p:spPr>
        <p:txBody>
          <a:bodyPr>
            <a:spAutoFit/>
          </a:bodyPr>
          <a:lstStyle/>
          <a:p>
            <a:r>
              <a:rPr lang="en-US" altLang="zh-CN" sz="2000" b="1">
                <a:solidFill>
                  <a:srgbClr val="FF0000"/>
                </a:solidFill>
              </a:rPr>
              <a:t>www.cntextile.com</a:t>
            </a:r>
            <a:endParaRPr lang="zh-CN" altLang="en-US" sz="2000" b="1">
              <a:solidFill>
                <a:srgbClr val="FF0000"/>
              </a:solidFill>
            </a:endParaRPr>
          </a:p>
        </p:txBody>
      </p:sp>
      <p:sp>
        <p:nvSpPr>
          <p:cNvPr id="28" name="Rectangle 2"/>
          <p:cNvSpPr txBox="1">
            <a:spLocks noChangeArrowheads="1"/>
          </p:cNvSpPr>
          <p:nvPr/>
        </p:nvSpPr>
        <p:spPr bwMode="gray">
          <a:xfrm>
            <a:off x="1692275" y="260350"/>
            <a:ext cx="6629400" cy="868363"/>
          </a:xfrm>
          <a:prstGeom prst="rect">
            <a:avLst/>
          </a:prstGeom>
          <a:noFill/>
          <a:ln w="9525">
            <a:noFill/>
            <a:miter lim="800000"/>
            <a:headEnd/>
            <a:tailEnd/>
          </a:ln>
        </p:spPr>
        <p:txBody>
          <a:bodyPr anchor="ctr"/>
          <a:lstStyle/>
          <a:p>
            <a:pPr eaLnBrk="0" hangingPunct="0">
              <a:defRPr/>
            </a:pPr>
            <a:endParaRPr lang="en-US" altLang="zh-CN" sz="2800" kern="0" dirty="0">
              <a:solidFill>
                <a:schemeClr val="bg1"/>
              </a:solidFill>
              <a:latin typeface="+mj-lt"/>
              <a:ea typeface="宋体" pitchFamily="2" charset="-122"/>
              <a:cs typeface="+mj-cs"/>
            </a:endParaRPr>
          </a:p>
        </p:txBody>
      </p:sp>
      <p:sp>
        <p:nvSpPr>
          <p:cNvPr id="62482" name="Text Box 5"/>
          <p:cNvSpPr txBox="1">
            <a:spLocks noChangeArrowheads="1"/>
          </p:cNvSpPr>
          <p:nvPr/>
        </p:nvSpPr>
        <p:spPr bwMode="auto">
          <a:xfrm>
            <a:off x="395288" y="1341438"/>
            <a:ext cx="7345362" cy="396875"/>
          </a:xfrm>
          <a:prstGeom prst="rect">
            <a:avLst/>
          </a:prstGeom>
          <a:noFill/>
          <a:ln w="9525">
            <a:noFill/>
            <a:miter lim="800000"/>
            <a:headEnd/>
            <a:tailEnd/>
          </a:ln>
        </p:spPr>
        <p:txBody>
          <a:bodyPr>
            <a:spAutoFit/>
          </a:bodyPr>
          <a:lstStyle/>
          <a:p>
            <a:pPr eaLnBrk="0" hangingPunct="0"/>
            <a:r>
              <a:rPr lang="en-US" altLang="zh-CN" sz="2000" b="1" i="1" dirty="0">
                <a:solidFill>
                  <a:schemeClr val="tx1"/>
                </a:solidFill>
              </a:rPr>
              <a:t>1</a:t>
            </a:r>
            <a:r>
              <a:rPr lang="zh-CN" altLang="en-US" sz="2000" b="1" i="1" dirty="0" smtClean="0">
                <a:solidFill>
                  <a:schemeClr val="tx1"/>
                </a:solidFill>
              </a:rPr>
              <a:t>、</a:t>
            </a:r>
            <a:r>
              <a:rPr lang="ja-JP" altLang="en-US" sz="2000" i="1" dirty="0" smtClean="0">
                <a:solidFill>
                  <a:schemeClr val="tx1"/>
                </a:solidFill>
                <a:ea typeface="ＭＳ Ｐゴシック" charset="-128"/>
              </a:rPr>
              <a:t>ホワイトリストの資格を申請する</a:t>
            </a:r>
            <a:endParaRPr lang="en-US" altLang="zh-CN" sz="2000" i="1" dirty="0">
              <a:solidFill>
                <a:srgbClr val="000000"/>
              </a:solidFill>
            </a:endParaRPr>
          </a:p>
        </p:txBody>
      </p:sp>
      <p:pic>
        <p:nvPicPr>
          <p:cNvPr id="62483" name="图片 31" descr="otex100.jpg"/>
          <p:cNvPicPr>
            <a:picLocks noChangeAspect="1"/>
          </p:cNvPicPr>
          <p:nvPr/>
        </p:nvPicPr>
        <p:blipFill>
          <a:blip r:embed="rId2" cstate="print"/>
          <a:srcRect/>
          <a:stretch>
            <a:fillRect/>
          </a:stretch>
        </p:blipFill>
        <p:spPr bwMode="auto">
          <a:xfrm>
            <a:off x="5003800" y="3716338"/>
            <a:ext cx="1025525" cy="708025"/>
          </a:xfrm>
          <a:prstGeom prst="rect">
            <a:avLst/>
          </a:prstGeom>
          <a:noFill/>
          <a:ln w="9525">
            <a:noFill/>
            <a:miter lim="800000"/>
            <a:headEnd/>
            <a:tailEnd/>
          </a:ln>
        </p:spPr>
      </p:pic>
      <p:sp>
        <p:nvSpPr>
          <p:cNvPr id="31" name="Rectangle 2"/>
          <p:cNvSpPr txBox="1">
            <a:spLocks noChangeArrowheads="1"/>
          </p:cNvSpPr>
          <p:nvPr/>
        </p:nvSpPr>
        <p:spPr>
          <a:xfrm>
            <a:off x="1619250" y="472405"/>
            <a:ext cx="7524750" cy="8683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0" cap="none" spc="0" normalizeH="0" baseline="0" noProof="0" dirty="0" smtClean="0">
                <a:ln>
                  <a:noFill/>
                </a:ln>
                <a:solidFill>
                  <a:schemeClr val="bg1"/>
                </a:solidFill>
                <a:effectLst/>
                <a:uLnTx/>
                <a:uFillTx/>
                <a:latin typeface="+mj-lt"/>
                <a:ea typeface="ＭＳ Ｐゴシック" charset="-128"/>
                <a:cs typeface="+mj-cs"/>
              </a:rPr>
              <a:t>染色企業、工場が</a:t>
            </a:r>
            <a:r>
              <a:rPr lang="ja-JP" altLang="en-US" sz="2000" kern="0" dirty="0" smtClean="0">
                <a:solidFill>
                  <a:schemeClr val="bg1"/>
                </a:solidFill>
                <a:latin typeface="+mj-lt"/>
                <a:ea typeface="ＭＳ Ｐゴシック" charset="-128"/>
                <a:cs typeface="+mj-cs"/>
              </a:rPr>
              <a:t>利用</a:t>
            </a:r>
            <a:r>
              <a:rPr kumimoji="0" lang="ja-JP" altLang="en-US" sz="2000" b="0" i="0" u="none" strike="noStrike" kern="0" cap="none" spc="0" normalizeH="0" baseline="0" noProof="0" dirty="0" smtClean="0">
                <a:ln>
                  <a:noFill/>
                </a:ln>
                <a:solidFill>
                  <a:schemeClr val="bg1"/>
                </a:solidFill>
                <a:effectLst/>
                <a:uLnTx/>
                <a:uFillTx/>
                <a:latin typeface="+mj-lt"/>
                <a:ea typeface="ＭＳ Ｐゴシック" charset="-128"/>
                <a:cs typeface="+mj-cs"/>
              </a:rPr>
              <a:t>するホワイトリスト管理システムの主要機能</a:t>
            </a:r>
            <a:endParaRPr kumimoji="0" lang="en-US" altLang="zh-CN" sz="2000" b="0" i="0" u="none" strike="noStrike" kern="0" cap="none" spc="0" normalizeH="0" baseline="0" noProof="0" dirty="0" smtClean="0">
              <a:ln>
                <a:noFill/>
              </a:ln>
              <a:solidFill>
                <a:schemeClr val="bg1"/>
              </a:solidFill>
              <a:effectLst/>
              <a:uLnTx/>
              <a:uFillTx/>
              <a:latin typeface="+mj-lt"/>
              <a:ea typeface="宋体" charset="-122"/>
              <a:cs typeface="+mj-cs"/>
            </a:endParaRPr>
          </a:p>
        </p:txBody>
      </p:sp>
      <p:sp>
        <p:nvSpPr>
          <p:cNvPr id="32" name="スライド番号プレースホルダ 31"/>
          <p:cNvSpPr>
            <a:spLocks noGrp="1"/>
          </p:cNvSpPr>
          <p:nvPr>
            <p:ph type="sldNum" sz="quarter" idx="12"/>
          </p:nvPr>
        </p:nvSpPr>
        <p:spPr/>
        <p:txBody>
          <a:bodyPr/>
          <a:lstStyle/>
          <a:p>
            <a:pPr>
              <a:defRPr/>
            </a:pPr>
            <a:fld id="{9A9B2FC7-D638-4B46-A8B5-31CD07690263}" type="slidenum">
              <a:rPr lang="zh-CN" altLang="en-US" smtClean="0"/>
              <a:pPr>
                <a:defRPr/>
              </a:pPr>
              <a:t>26</a:t>
            </a:fld>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ChangeArrowheads="1"/>
          </p:cNvSpPr>
          <p:nvPr/>
        </p:nvSpPr>
        <p:spPr bwMode="auto">
          <a:xfrm>
            <a:off x="833438" y="2627313"/>
            <a:ext cx="7648575" cy="565150"/>
          </a:xfrm>
          <a:prstGeom prst="rect">
            <a:avLst/>
          </a:prstGeom>
          <a:gradFill rotWithShape="0">
            <a:gsLst>
              <a:gs pos="0">
                <a:srgbClr val="33CCFF">
                  <a:alpha val="39998"/>
                </a:srgbClr>
              </a:gs>
              <a:gs pos="100000">
                <a:srgbClr val="FFFFFF">
                  <a:alpha val="89998"/>
                </a:srgbClr>
              </a:gs>
            </a:gsLst>
            <a:lin ang="2700000" scaled="1"/>
          </a:gradFill>
          <a:ln w="9525">
            <a:miter lim="800000"/>
            <a:headEnd/>
            <a:tailEnd/>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anchor="ctr">
            <a:flatTx/>
          </a:bodyPr>
          <a:lstStyle/>
          <a:p>
            <a:endParaRPr lang="zh-CN" altLang="en-US"/>
          </a:p>
        </p:txBody>
      </p:sp>
      <p:sp>
        <p:nvSpPr>
          <p:cNvPr id="63490" name="Rectangle 5"/>
          <p:cNvSpPr>
            <a:spLocks noChangeArrowheads="1"/>
          </p:cNvSpPr>
          <p:nvPr/>
        </p:nvSpPr>
        <p:spPr bwMode="auto">
          <a:xfrm>
            <a:off x="827088" y="1916113"/>
            <a:ext cx="7648575" cy="566737"/>
          </a:xfrm>
          <a:prstGeom prst="rect">
            <a:avLst/>
          </a:prstGeom>
          <a:gradFill rotWithShape="0">
            <a:gsLst>
              <a:gs pos="0">
                <a:srgbClr val="33CCFF">
                  <a:alpha val="39998"/>
                </a:srgbClr>
              </a:gs>
              <a:gs pos="100000">
                <a:srgbClr val="FFFFFF">
                  <a:alpha val="89998"/>
                </a:srgbClr>
              </a:gs>
            </a:gsLst>
            <a:lin ang="2700000" scaled="1"/>
          </a:gradFill>
          <a:ln w="9525">
            <a:miter lim="800000"/>
            <a:headEnd/>
            <a:tailEnd/>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anchor="ctr">
            <a:flatTx/>
          </a:bodyPr>
          <a:lstStyle/>
          <a:p>
            <a:endParaRPr lang="zh-CN" altLang="en-US"/>
          </a:p>
        </p:txBody>
      </p:sp>
      <p:sp>
        <p:nvSpPr>
          <p:cNvPr id="63491" name="Rectangle 6"/>
          <p:cNvSpPr>
            <a:spLocks noChangeArrowheads="1"/>
          </p:cNvSpPr>
          <p:nvPr/>
        </p:nvSpPr>
        <p:spPr bwMode="auto">
          <a:xfrm>
            <a:off x="814388" y="4110038"/>
            <a:ext cx="7648575" cy="566737"/>
          </a:xfrm>
          <a:prstGeom prst="rect">
            <a:avLst/>
          </a:prstGeom>
          <a:gradFill rotWithShape="0">
            <a:gsLst>
              <a:gs pos="0">
                <a:srgbClr val="33CCFF">
                  <a:alpha val="39998"/>
                </a:srgbClr>
              </a:gs>
              <a:gs pos="100000">
                <a:srgbClr val="FFFFFF">
                  <a:alpha val="89998"/>
                </a:srgbClr>
              </a:gs>
            </a:gsLst>
            <a:lin ang="2700000" scaled="1"/>
          </a:gradFill>
          <a:ln w="9525">
            <a:miter lim="800000"/>
            <a:headEnd/>
            <a:tailEnd/>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anchor="ctr">
            <a:flatTx/>
          </a:bodyPr>
          <a:lstStyle/>
          <a:p>
            <a:endParaRPr lang="zh-CN" altLang="en-US"/>
          </a:p>
        </p:txBody>
      </p:sp>
      <p:sp>
        <p:nvSpPr>
          <p:cNvPr id="63492" name="Rectangle 7"/>
          <p:cNvSpPr>
            <a:spLocks noChangeArrowheads="1"/>
          </p:cNvSpPr>
          <p:nvPr/>
        </p:nvSpPr>
        <p:spPr bwMode="auto">
          <a:xfrm>
            <a:off x="847725" y="3378200"/>
            <a:ext cx="7648575" cy="566738"/>
          </a:xfrm>
          <a:prstGeom prst="rect">
            <a:avLst/>
          </a:prstGeom>
          <a:gradFill rotWithShape="0">
            <a:gsLst>
              <a:gs pos="0">
                <a:srgbClr val="33CCFF">
                  <a:alpha val="39998"/>
                </a:srgbClr>
              </a:gs>
              <a:gs pos="100000">
                <a:srgbClr val="FFFFFF">
                  <a:alpha val="89998"/>
                </a:srgbClr>
              </a:gs>
            </a:gsLst>
            <a:lin ang="2700000" scaled="1"/>
          </a:gradFill>
          <a:ln w="9525">
            <a:miter lim="800000"/>
            <a:headEnd/>
            <a:tailEnd/>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anchor="ctr">
            <a:flatTx/>
          </a:bodyPr>
          <a:lstStyle/>
          <a:p>
            <a:endParaRPr lang="zh-CN" altLang="en-US"/>
          </a:p>
        </p:txBody>
      </p:sp>
      <p:sp>
        <p:nvSpPr>
          <p:cNvPr id="63493" name="Rectangle 8"/>
          <p:cNvSpPr>
            <a:spLocks noChangeArrowheads="1"/>
          </p:cNvSpPr>
          <p:nvPr/>
        </p:nvSpPr>
        <p:spPr bwMode="auto">
          <a:xfrm>
            <a:off x="822325" y="5638800"/>
            <a:ext cx="7648575" cy="566738"/>
          </a:xfrm>
          <a:prstGeom prst="rect">
            <a:avLst/>
          </a:prstGeom>
          <a:gradFill rotWithShape="0">
            <a:gsLst>
              <a:gs pos="0">
                <a:srgbClr val="33CCFF">
                  <a:alpha val="39998"/>
                </a:srgbClr>
              </a:gs>
              <a:gs pos="100000">
                <a:srgbClr val="FFFFFF">
                  <a:alpha val="89998"/>
                </a:srgbClr>
              </a:gs>
            </a:gsLst>
            <a:lin ang="2700000" scaled="1"/>
          </a:gradFill>
          <a:ln w="9525">
            <a:miter lim="800000"/>
            <a:headEnd/>
            <a:tailEnd/>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anchor="ctr">
            <a:flatTx/>
          </a:bodyPr>
          <a:lstStyle/>
          <a:p>
            <a:endParaRPr lang="zh-CN" altLang="en-US"/>
          </a:p>
        </p:txBody>
      </p:sp>
      <p:sp>
        <p:nvSpPr>
          <p:cNvPr id="63494" name="Rectangle 9"/>
          <p:cNvSpPr>
            <a:spLocks noChangeArrowheads="1"/>
          </p:cNvSpPr>
          <p:nvPr/>
        </p:nvSpPr>
        <p:spPr bwMode="auto">
          <a:xfrm>
            <a:off x="817563" y="4876800"/>
            <a:ext cx="7648575" cy="566738"/>
          </a:xfrm>
          <a:prstGeom prst="rect">
            <a:avLst/>
          </a:prstGeom>
          <a:gradFill rotWithShape="0">
            <a:gsLst>
              <a:gs pos="0">
                <a:srgbClr val="33CCFF">
                  <a:alpha val="39998"/>
                </a:srgbClr>
              </a:gs>
              <a:gs pos="100000">
                <a:srgbClr val="FFFFFF">
                  <a:alpha val="89998"/>
                </a:srgbClr>
              </a:gs>
            </a:gsLst>
            <a:lin ang="2700000" scaled="1"/>
          </a:gradFill>
          <a:ln w="9525">
            <a:miter lim="800000"/>
            <a:headEnd/>
            <a:tailEnd/>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anchor="ctr">
            <a:flatTx/>
          </a:bodyPr>
          <a:lstStyle/>
          <a:p>
            <a:endParaRPr lang="zh-CN" altLang="en-US"/>
          </a:p>
        </p:txBody>
      </p:sp>
      <p:sp>
        <p:nvSpPr>
          <p:cNvPr id="63495" name="Line 10"/>
          <p:cNvSpPr>
            <a:spLocks noChangeShapeType="1"/>
          </p:cNvSpPr>
          <p:nvPr/>
        </p:nvSpPr>
        <p:spPr bwMode="auto">
          <a:xfrm>
            <a:off x="547688" y="6216650"/>
            <a:ext cx="8027987" cy="0"/>
          </a:xfrm>
          <a:prstGeom prst="line">
            <a:avLst/>
          </a:prstGeom>
          <a:noFill/>
          <a:ln w="9525">
            <a:solidFill>
              <a:srgbClr val="FFFFFF"/>
            </a:solidFill>
            <a:round/>
            <a:headEnd/>
            <a:tailEnd/>
          </a:ln>
        </p:spPr>
        <p:txBody>
          <a:bodyPr/>
          <a:lstStyle/>
          <a:p>
            <a:endParaRPr lang="zh-CN" altLang="en-US"/>
          </a:p>
        </p:txBody>
      </p:sp>
      <p:sp>
        <p:nvSpPr>
          <p:cNvPr id="63496" name="Line 11"/>
          <p:cNvSpPr>
            <a:spLocks noChangeShapeType="1"/>
          </p:cNvSpPr>
          <p:nvPr/>
        </p:nvSpPr>
        <p:spPr bwMode="auto">
          <a:xfrm>
            <a:off x="561975" y="5448300"/>
            <a:ext cx="8051800" cy="0"/>
          </a:xfrm>
          <a:prstGeom prst="line">
            <a:avLst/>
          </a:prstGeom>
          <a:noFill/>
          <a:ln w="9525">
            <a:solidFill>
              <a:srgbClr val="FFFFFF"/>
            </a:solidFill>
            <a:round/>
            <a:headEnd/>
            <a:tailEnd/>
          </a:ln>
        </p:spPr>
        <p:txBody>
          <a:bodyPr/>
          <a:lstStyle/>
          <a:p>
            <a:endParaRPr lang="zh-CN" altLang="en-US"/>
          </a:p>
        </p:txBody>
      </p:sp>
      <p:sp>
        <p:nvSpPr>
          <p:cNvPr id="63497" name="Line 12"/>
          <p:cNvSpPr>
            <a:spLocks noChangeShapeType="1"/>
          </p:cNvSpPr>
          <p:nvPr/>
        </p:nvSpPr>
        <p:spPr bwMode="auto">
          <a:xfrm>
            <a:off x="563563" y="4686300"/>
            <a:ext cx="8031162" cy="0"/>
          </a:xfrm>
          <a:prstGeom prst="line">
            <a:avLst/>
          </a:prstGeom>
          <a:noFill/>
          <a:ln w="9525">
            <a:solidFill>
              <a:srgbClr val="FFFFFF"/>
            </a:solidFill>
            <a:round/>
            <a:headEnd/>
            <a:tailEnd/>
          </a:ln>
        </p:spPr>
        <p:txBody>
          <a:bodyPr/>
          <a:lstStyle/>
          <a:p>
            <a:endParaRPr lang="zh-CN" altLang="en-US"/>
          </a:p>
        </p:txBody>
      </p:sp>
      <p:sp>
        <p:nvSpPr>
          <p:cNvPr id="63498" name="Line 13"/>
          <p:cNvSpPr>
            <a:spLocks noChangeShapeType="1"/>
          </p:cNvSpPr>
          <p:nvPr/>
        </p:nvSpPr>
        <p:spPr bwMode="auto">
          <a:xfrm>
            <a:off x="565150" y="3189288"/>
            <a:ext cx="7991475" cy="0"/>
          </a:xfrm>
          <a:prstGeom prst="line">
            <a:avLst/>
          </a:prstGeom>
          <a:noFill/>
          <a:ln w="9525">
            <a:solidFill>
              <a:srgbClr val="FFFFFF"/>
            </a:solidFill>
            <a:round/>
            <a:headEnd/>
            <a:tailEnd/>
          </a:ln>
        </p:spPr>
        <p:txBody>
          <a:bodyPr/>
          <a:lstStyle/>
          <a:p>
            <a:endParaRPr lang="zh-CN" altLang="en-US"/>
          </a:p>
        </p:txBody>
      </p:sp>
      <p:sp>
        <p:nvSpPr>
          <p:cNvPr id="63499" name="Line 19"/>
          <p:cNvSpPr>
            <a:spLocks noChangeShapeType="1"/>
          </p:cNvSpPr>
          <p:nvPr/>
        </p:nvSpPr>
        <p:spPr bwMode="auto">
          <a:xfrm>
            <a:off x="565150" y="2482850"/>
            <a:ext cx="7991475" cy="0"/>
          </a:xfrm>
          <a:prstGeom prst="line">
            <a:avLst/>
          </a:prstGeom>
          <a:noFill/>
          <a:ln w="9525">
            <a:solidFill>
              <a:srgbClr val="FFFFFF"/>
            </a:solidFill>
            <a:round/>
            <a:headEnd/>
            <a:tailEnd/>
          </a:ln>
        </p:spPr>
        <p:txBody>
          <a:bodyPr/>
          <a:lstStyle/>
          <a:p>
            <a:endParaRPr lang="zh-CN" altLang="en-US"/>
          </a:p>
        </p:txBody>
      </p:sp>
      <p:sp>
        <p:nvSpPr>
          <p:cNvPr id="63500" name="Line 20"/>
          <p:cNvSpPr>
            <a:spLocks noChangeShapeType="1"/>
          </p:cNvSpPr>
          <p:nvPr/>
        </p:nvSpPr>
        <p:spPr bwMode="auto">
          <a:xfrm>
            <a:off x="565150" y="3927475"/>
            <a:ext cx="7991475" cy="0"/>
          </a:xfrm>
          <a:prstGeom prst="line">
            <a:avLst/>
          </a:prstGeom>
          <a:noFill/>
          <a:ln w="9525">
            <a:solidFill>
              <a:srgbClr val="FFFFFF"/>
            </a:solidFill>
            <a:round/>
            <a:headEnd/>
            <a:tailEnd/>
          </a:ln>
        </p:spPr>
        <p:txBody>
          <a:bodyPr/>
          <a:lstStyle/>
          <a:p>
            <a:endParaRPr lang="zh-CN" altLang="en-US"/>
          </a:p>
        </p:txBody>
      </p:sp>
      <p:sp>
        <p:nvSpPr>
          <p:cNvPr id="63501" name="Line 21"/>
          <p:cNvSpPr>
            <a:spLocks noChangeShapeType="1"/>
          </p:cNvSpPr>
          <p:nvPr/>
        </p:nvSpPr>
        <p:spPr bwMode="auto">
          <a:xfrm>
            <a:off x="557213" y="2478088"/>
            <a:ext cx="0" cy="3744912"/>
          </a:xfrm>
          <a:prstGeom prst="line">
            <a:avLst/>
          </a:prstGeom>
          <a:noFill/>
          <a:ln w="9525">
            <a:solidFill>
              <a:srgbClr val="FFFFFF"/>
            </a:solidFill>
            <a:round/>
            <a:headEnd/>
            <a:tailEnd/>
          </a:ln>
        </p:spPr>
        <p:txBody>
          <a:bodyPr wrap="none" anchor="ctr"/>
          <a:lstStyle/>
          <a:p>
            <a:endParaRPr lang="zh-CN" altLang="en-US"/>
          </a:p>
        </p:txBody>
      </p:sp>
      <p:sp>
        <p:nvSpPr>
          <p:cNvPr id="22551" name="Rectangle 23"/>
          <p:cNvSpPr>
            <a:spLocks noChangeArrowheads="1"/>
          </p:cNvSpPr>
          <p:nvPr/>
        </p:nvSpPr>
        <p:spPr bwMode="auto">
          <a:xfrm>
            <a:off x="1403350" y="1916113"/>
            <a:ext cx="6697663" cy="504825"/>
          </a:xfrm>
          <a:prstGeom prst="rect">
            <a:avLst/>
          </a:prstGeom>
          <a:noFill/>
          <a:ln w="9525">
            <a:noFill/>
            <a:miter lim="800000"/>
            <a:headEnd/>
            <a:tailEnd/>
          </a:ln>
          <a:effectLst>
            <a:outerShdw dist="17961" dir="13500000" algn="ctr" rotWithShape="0">
              <a:schemeClr val="bg1"/>
            </a:outerShdw>
          </a:effectLst>
        </p:spPr>
        <p:txBody>
          <a:bodyPr wrap="none" anchor="ctr"/>
          <a:lstStyle/>
          <a:p>
            <a:pPr latinLnBrk="1">
              <a:defRPr/>
            </a:pPr>
            <a:r>
              <a:rPr lang="ja-JP" altLang="en-US" b="1" dirty="0" smtClean="0">
                <a:solidFill>
                  <a:schemeClr val="tx1"/>
                </a:solidFill>
                <a:latin typeface="MS Gothic" pitchFamily="49" charset="-128"/>
                <a:ea typeface="MS Gothic" pitchFamily="49" charset="-128"/>
              </a:rPr>
              <a:t>企業責任者署名、捺印のある特定アゾ色素不使用宣言書の原本</a:t>
            </a:r>
            <a:endParaRPr kumimoji="1" lang="ko-KR" altLang="en-US" dirty="0">
              <a:solidFill>
                <a:srgbClr val="003366"/>
              </a:solidFill>
              <a:latin typeface="宋体" pitchFamily="2" charset="-122"/>
              <a:ea typeface="HY견고딕" pitchFamily="18" charset="-127"/>
            </a:endParaRPr>
          </a:p>
        </p:txBody>
      </p:sp>
      <p:sp>
        <p:nvSpPr>
          <p:cNvPr id="22552" name="Rectangle 24"/>
          <p:cNvSpPr>
            <a:spLocks noChangeArrowheads="1"/>
          </p:cNvSpPr>
          <p:nvPr/>
        </p:nvSpPr>
        <p:spPr bwMode="auto">
          <a:xfrm>
            <a:off x="1403350" y="3341688"/>
            <a:ext cx="6697663" cy="685800"/>
          </a:xfrm>
          <a:prstGeom prst="rect">
            <a:avLst/>
          </a:prstGeom>
          <a:noFill/>
          <a:ln w="9525">
            <a:noFill/>
            <a:miter lim="800000"/>
            <a:headEnd/>
            <a:tailEnd/>
          </a:ln>
          <a:effectLst>
            <a:outerShdw dist="17961" dir="13500000" algn="ctr" rotWithShape="0">
              <a:schemeClr val="bg1"/>
            </a:outerShdw>
          </a:effectLst>
        </p:spPr>
        <p:txBody>
          <a:bodyPr wrap="none" anchor="ctr"/>
          <a:lstStyle/>
          <a:p>
            <a:r>
              <a:rPr lang="ja-JP" altLang="en-US" b="1" dirty="0" smtClean="0">
                <a:solidFill>
                  <a:schemeClr val="tx1"/>
                </a:solidFill>
                <a:latin typeface="MS Gothic" pitchFamily="49" charset="-128"/>
                <a:ea typeface="MS Gothic" pitchFamily="49" charset="-128"/>
              </a:rPr>
              <a:t>企業責任者署名、捺印のある染色企業化学品監督管理アンケート調査票</a:t>
            </a:r>
            <a:endParaRPr lang="ja-JP" altLang="en-US" b="1" dirty="0">
              <a:solidFill>
                <a:schemeClr val="tx1"/>
              </a:solidFill>
              <a:latin typeface="MS Gothic" pitchFamily="49" charset="-128"/>
              <a:ea typeface="MS Gothic" pitchFamily="49" charset="-128"/>
            </a:endParaRPr>
          </a:p>
        </p:txBody>
      </p:sp>
      <p:sp>
        <p:nvSpPr>
          <p:cNvPr id="22553" name="Rectangle 25"/>
          <p:cNvSpPr>
            <a:spLocks noChangeArrowheads="1"/>
          </p:cNvSpPr>
          <p:nvPr/>
        </p:nvSpPr>
        <p:spPr bwMode="auto">
          <a:xfrm>
            <a:off x="1403350" y="4106863"/>
            <a:ext cx="6461125" cy="685800"/>
          </a:xfrm>
          <a:prstGeom prst="rect">
            <a:avLst/>
          </a:prstGeom>
          <a:noFill/>
          <a:ln w="9525">
            <a:noFill/>
            <a:miter lim="800000"/>
            <a:headEnd/>
            <a:tailEnd/>
          </a:ln>
          <a:effectLst>
            <a:outerShdw dist="17961" dir="13500000" algn="ctr" rotWithShape="0">
              <a:schemeClr val="bg1"/>
            </a:outerShdw>
          </a:effectLst>
        </p:spPr>
        <p:txBody>
          <a:bodyPr wrap="none" anchor="ctr"/>
          <a:lstStyle/>
          <a:p>
            <a:r>
              <a:rPr lang="ja-JP" altLang="en-US" b="1" dirty="0" smtClean="0">
                <a:solidFill>
                  <a:schemeClr val="tx1"/>
                </a:solidFill>
                <a:latin typeface="MS Gothic" pitchFamily="49" charset="-128"/>
                <a:ea typeface="MS Gothic" pitchFamily="49" charset="-128"/>
              </a:rPr>
              <a:t>企業の営業許可書のコピー</a:t>
            </a:r>
            <a:r>
              <a:rPr lang="zh-CN" altLang="en-US" b="1" dirty="0" smtClean="0">
                <a:solidFill>
                  <a:schemeClr val="tx1"/>
                </a:solidFill>
                <a:latin typeface="MS Gothic" pitchFamily="49" charset="-128"/>
                <a:ea typeface="MS Gothic" pitchFamily="49" charset="-128"/>
              </a:rPr>
              <a:t>             </a:t>
            </a:r>
            <a:endParaRPr lang="zh-CN" altLang="en-US" b="1" dirty="0">
              <a:solidFill>
                <a:schemeClr val="tx1"/>
              </a:solidFill>
              <a:latin typeface="MS Gothic" pitchFamily="49" charset="-128"/>
              <a:ea typeface="MS Gothic" pitchFamily="49" charset="-128"/>
            </a:endParaRPr>
          </a:p>
        </p:txBody>
      </p:sp>
      <p:sp>
        <p:nvSpPr>
          <p:cNvPr id="22554" name="Rectangle 26"/>
          <p:cNvSpPr>
            <a:spLocks noChangeArrowheads="1"/>
          </p:cNvSpPr>
          <p:nvPr/>
        </p:nvSpPr>
        <p:spPr bwMode="auto">
          <a:xfrm>
            <a:off x="1403350" y="2608263"/>
            <a:ext cx="6000750" cy="685800"/>
          </a:xfrm>
          <a:prstGeom prst="rect">
            <a:avLst/>
          </a:prstGeom>
          <a:noFill/>
          <a:ln w="9525">
            <a:noFill/>
            <a:miter lim="800000"/>
            <a:headEnd/>
            <a:tailEnd/>
          </a:ln>
          <a:effectLst>
            <a:outerShdw dist="17961" dir="13500000" algn="ctr" rotWithShape="0">
              <a:schemeClr val="bg1"/>
            </a:outerShdw>
          </a:effectLst>
        </p:spPr>
        <p:txBody>
          <a:bodyPr wrap="none" anchor="ctr"/>
          <a:lstStyle/>
          <a:p>
            <a:pPr latinLnBrk="1">
              <a:defRPr/>
            </a:pPr>
            <a:r>
              <a:rPr lang="ja-JP" altLang="en-US" b="1" dirty="0" smtClean="0">
                <a:solidFill>
                  <a:schemeClr val="tx1"/>
                </a:solidFill>
                <a:latin typeface="MS Gothic" pitchFamily="49" charset="-128"/>
                <a:ea typeface="MS Gothic" pitchFamily="49" charset="-128"/>
              </a:rPr>
              <a:t>企業責任者署名、捺印のある染色企業ホワイトリスト資格申請書の原本</a:t>
            </a:r>
          </a:p>
        </p:txBody>
      </p:sp>
      <p:sp>
        <p:nvSpPr>
          <p:cNvPr id="22555" name="Rectangle 27"/>
          <p:cNvSpPr>
            <a:spLocks noChangeArrowheads="1"/>
          </p:cNvSpPr>
          <p:nvPr/>
        </p:nvSpPr>
        <p:spPr bwMode="auto">
          <a:xfrm>
            <a:off x="1403350" y="4797152"/>
            <a:ext cx="7138988" cy="647700"/>
          </a:xfrm>
          <a:prstGeom prst="rect">
            <a:avLst/>
          </a:prstGeom>
          <a:noFill/>
          <a:ln w="9525">
            <a:noFill/>
            <a:miter lim="800000"/>
            <a:headEnd/>
            <a:tailEnd/>
          </a:ln>
          <a:effectLst>
            <a:outerShdw dist="17961" dir="13500000" algn="ctr" rotWithShape="0">
              <a:schemeClr val="bg1"/>
            </a:outerShdw>
          </a:effectLst>
        </p:spPr>
        <p:txBody>
          <a:bodyPr wrap="none" anchor="ctr"/>
          <a:lstStyle/>
          <a:p>
            <a:pPr latinLnBrk="1">
              <a:defRPr/>
            </a:pPr>
            <a:r>
              <a:rPr lang="ja-JP" altLang="en-US" b="1" dirty="0" smtClean="0">
                <a:solidFill>
                  <a:schemeClr val="tx1"/>
                </a:solidFill>
                <a:latin typeface="MS Gothic" pitchFamily="49" charset="-128"/>
                <a:ea typeface="MS Gothic" pitchFamily="49" charset="-128"/>
              </a:rPr>
              <a:t>企業法人コードのコピー</a:t>
            </a:r>
            <a:endParaRPr lang="zh-CN" altLang="en-US" b="1" dirty="0" smtClean="0">
              <a:solidFill>
                <a:schemeClr val="tx1"/>
              </a:solidFill>
              <a:latin typeface="MS Gothic" pitchFamily="49" charset="-128"/>
              <a:ea typeface="MS Gothic" pitchFamily="49" charset="-128"/>
            </a:endParaRPr>
          </a:p>
        </p:txBody>
      </p:sp>
      <p:sp>
        <p:nvSpPr>
          <p:cNvPr id="22556" name="Rectangle 28"/>
          <p:cNvSpPr>
            <a:spLocks noChangeArrowheads="1"/>
          </p:cNvSpPr>
          <p:nvPr/>
        </p:nvSpPr>
        <p:spPr bwMode="auto">
          <a:xfrm>
            <a:off x="1403350" y="5517232"/>
            <a:ext cx="7056438" cy="685800"/>
          </a:xfrm>
          <a:prstGeom prst="rect">
            <a:avLst/>
          </a:prstGeom>
          <a:noFill/>
          <a:ln w="9525">
            <a:noFill/>
            <a:miter lim="800000"/>
            <a:headEnd/>
            <a:tailEnd/>
          </a:ln>
          <a:effectLst>
            <a:outerShdw dist="17961" dir="13500000" algn="ctr" rotWithShape="0">
              <a:schemeClr val="bg1"/>
            </a:outerShdw>
          </a:effectLst>
        </p:spPr>
        <p:txBody>
          <a:bodyPr wrap="none" anchor="ctr"/>
          <a:lstStyle/>
          <a:p>
            <a:pPr>
              <a:defRPr/>
            </a:pPr>
            <a:r>
              <a:rPr lang="ja-JP" altLang="en-US" b="1" dirty="0" smtClean="0">
                <a:solidFill>
                  <a:schemeClr val="tx1"/>
                </a:solidFill>
                <a:latin typeface="MS Gothic" pitchFamily="49" charset="-128"/>
                <a:ea typeface="MS Gothic" pitchFamily="49" charset="-128"/>
              </a:rPr>
              <a:t>企業が取得している関係認証書</a:t>
            </a:r>
            <a:r>
              <a:rPr lang="zh-CN" altLang="en-US" sz="1400" b="1" dirty="0" smtClean="0">
                <a:solidFill>
                  <a:schemeClr val="tx1"/>
                </a:solidFill>
                <a:latin typeface="MS Gothic" pitchFamily="49" charset="-128"/>
                <a:ea typeface="MS Gothic" pitchFamily="49" charset="-128"/>
              </a:rPr>
              <a:t>（</a:t>
            </a:r>
            <a:r>
              <a:rPr lang="ja-JP" altLang="en-US" sz="1400" b="1" dirty="0" smtClean="0">
                <a:solidFill>
                  <a:schemeClr val="tx1"/>
                </a:solidFill>
                <a:latin typeface="MS Gothic" pitchFamily="49" charset="-128"/>
                <a:ea typeface="MS Gothic" pitchFamily="49" charset="-128"/>
              </a:rPr>
              <a:t>例えば</a:t>
            </a:r>
            <a:r>
              <a:rPr lang="en-US" altLang="zh-CN" sz="1400" b="1" dirty="0" smtClean="0">
                <a:solidFill>
                  <a:schemeClr val="tx1"/>
                </a:solidFill>
                <a:latin typeface="MS Gothic" pitchFamily="49" charset="-128"/>
                <a:ea typeface="MS Gothic" pitchFamily="49" charset="-128"/>
              </a:rPr>
              <a:t>ISO</a:t>
            </a:r>
            <a:r>
              <a:rPr lang="ja-JP" altLang="en-US" sz="1400" b="1" dirty="0" smtClean="0">
                <a:solidFill>
                  <a:schemeClr val="tx1"/>
                </a:solidFill>
                <a:latin typeface="MS Gothic" pitchFamily="49" charset="-128"/>
                <a:ea typeface="MS Gothic" pitchFamily="49" charset="-128"/>
              </a:rPr>
              <a:t>認証</a:t>
            </a:r>
            <a:r>
              <a:rPr lang="zh-CN" altLang="en-US" sz="1400" b="1" dirty="0" smtClean="0">
                <a:solidFill>
                  <a:schemeClr val="tx1"/>
                </a:solidFill>
                <a:latin typeface="MS Gothic" pitchFamily="49" charset="-128"/>
                <a:ea typeface="MS Gothic" pitchFamily="49" charset="-128"/>
              </a:rPr>
              <a:t>、</a:t>
            </a:r>
            <a:r>
              <a:rPr lang="en-US" altLang="zh-CN" sz="1400" b="1" dirty="0" smtClean="0">
                <a:solidFill>
                  <a:schemeClr val="tx1"/>
                </a:solidFill>
                <a:latin typeface="MS Gothic" pitchFamily="49" charset="-128"/>
                <a:ea typeface="MS Gothic" pitchFamily="49" charset="-128"/>
              </a:rPr>
              <a:t>Otex100/1000</a:t>
            </a:r>
            <a:r>
              <a:rPr lang="ja-JP" altLang="en-US" sz="1400" b="1" dirty="0" smtClean="0">
                <a:solidFill>
                  <a:schemeClr val="tx1"/>
                </a:solidFill>
                <a:latin typeface="MS Gothic" pitchFamily="49" charset="-128"/>
                <a:ea typeface="MS Gothic" pitchFamily="49" charset="-128"/>
              </a:rPr>
              <a:t>認証</a:t>
            </a:r>
            <a:r>
              <a:rPr lang="zh-CN" altLang="en-US" sz="1400" b="1" dirty="0" smtClean="0">
                <a:solidFill>
                  <a:schemeClr val="tx1"/>
                </a:solidFill>
                <a:latin typeface="MS Gothic" pitchFamily="49" charset="-128"/>
                <a:ea typeface="MS Gothic" pitchFamily="49" charset="-128"/>
              </a:rPr>
              <a:t>）</a:t>
            </a:r>
            <a:r>
              <a:rPr lang="ja-JP" altLang="en-US" b="1" dirty="0" smtClean="0">
                <a:solidFill>
                  <a:schemeClr val="tx1"/>
                </a:solidFill>
                <a:latin typeface="MS Gothic" pitchFamily="49" charset="-128"/>
                <a:ea typeface="MS Gothic" pitchFamily="49" charset="-128"/>
              </a:rPr>
              <a:t>のコピー</a:t>
            </a:r>
            <a:endParaRPr lang="zh-CN" altLang="en-US" b="1" dirty="0" smtClean="0">
              <a:solidFill>
                <a:schemeClr val="tx1"/>
              </a:solidFill>
              <a:latin typeface="MS Gothic" pitchFamily="49" charset="-128"/>
              <a:ea typeface="MS Gothic" pitchFamily="49" charset="-128"/>
            </a:endParaRPr>
          </a:p>
        </p:txBody>
      </p:sp>
      <p:sp>
        <p:nvSpPr>
          <p:cNvPr id="63508" name="Text Box 5"/>
          <p:cNvSpPr txBox="1">
            <a:spLocks noChangeArrowheads="1"/>
          </p:cNvSpPr>
          <p:nvPr/>
        </p:nvSpPr>
        <p:spPr bwMode="auto">
          <a:xfrm>
            <a:off x="395288" y="1341438"/>
            <a:ext cx="7345362" cy="396875"/>
          </a:xfrm>
          <a:prstGeom prst="rect">
            <a:avLst/>
          </a:prstGeom>
          <a:noFill/>
          <a:ln w="9525">
            <a:noFill/>
            <a:miter lim="800000"/>
            <a:headEnd/>
            <a:tailEnd/>
          </a:ln>
        </p:spPr>
        <p:txBody>
          <a:bodyPr>
            <a:spAutoFit/>
          </a:bodyPr>
          <a:lstStyle/>
          <a:p>
            <a:pPr marL="457200" indent="-457200"/>
            <a:r>
              <a:rPr lang="en-US" altLang="zh-CN" sz="2000" b="1" i="1" dirty="0" smtClean="0">
                <a:solidFill>
                  <a:schemeClr val="tx1"/>
                </a:solidFill>
              </a:rPr>
              <a:t>1.1</a:t>
            </a:r>
            <a:r>
              <a:rPr lang="ja-JP" altLang="en-US" sz="2000" b="1" i="1" dirty="0" smtClean="0">
                <a:solidFill>
                  <a:schemeClr val="tx1"/>
                </a:solidFill>
              </a:rPr>
              <a:t>　</a:t>
            </a:r>
            <a:r>
              <a:rPr lang="ja-JP" altLang="en-US" sz="2000" i="1" dirty="0" smtClean="0">
                <a:solidFill>
                  <a:schemeClr val="tx1"/>
                </a:solidFill>
                <a:latin typeface="MS Gothic" pitchFamily="49" charset="-128"/>
                <a:ea typeface="MS Gothic" pitchFamily="49" charset="-128"/>
              </a:rPr>
              <a:t>書面にて提出する資料</a:t>
            </a:r>
            <a:r>
              <a:rPr lang="zh-CN" altLang="en-US" sz="2000" i="1" dirty="0" smtClean="0">
                <a:solidFill>
                  <a:schemeClr val="tx1"/>
                </a:solidFill>
                <a:latin typeface="MS Gothic" pitchFamily="49" charset="-128"/>
                <a:ea typeface="MS Gothic" pitchFamily="49" charset="-128"/>
              </a:rPr>
              <a:t> </a:t>
            </a:r>
            <a:endParaRPr lang="en-US" altLang="zh-CN" sz="2000" i="1" dirty="0">
              <a:solidFill>
                <a:schemeClr val="tx1"/>
              </a:solidFill>
            </a:endParaRPr>
          </a:p>
        </p:txBody>
      </p:sp>
      <p:sp>
        <p:nvSpPr>
          <p:cNvPr id="30" name="Rectangle 2"/>
          <p:cNvSpPr txBox="1">
            <a:spLocks noChangeArrowheads="1"/>
          </p:cNvSpPr>
          <p:nvPr/>
        </p:nvSpPr>
        <p:spPr bwMode="gray">
          <a:xfrm>
            <a:off x="1692275" y="260350"/>
            <a:ext cx="6629400" cy="868363"/>
          </a:xfrm>
          <a:prstGeom prst="rect">
            <a:avLst/>
          </a:prstGeom>
          <a:noFill/>
          <a:ln w="9525">
            <a:noFill/>
            <a:miter lim="800000"/>
            <a:headEnd/>
            <a:tailEnd/>
          </a:ln>
        </p:spPr>
        <p:txBody>
          <a:bodyPr anchor="ctr"/>
          <a:lstStyle/>
          <a:p>
            <a:pPr eaLnBrk="0" hangingPunct="0">
              <a:defRPr/>
            </a:pPr>
            <a:endParaRPr lang="en-US" altLang="zh-CN" sz="2800" kern="0" dirty="0">
              <a:solidFill>
                <a:schemeClr val="bg1"/>
              </a:solidFill>
              <a:latin typeface="+mj-lt"/>
              <a:ea typeface="宋体" pitchFamily="2" charset="-122"/>
              <a:cs typeface="+mj-cs"/>
            </a:endParaRPr>
          </a:p>
        </p:txBody>
      </p:sp>
      <p:sp>
        <p:nvSpPr>
          <p:cNvPr id="23" name="Rectangle 2"/>
          <p:cNvSpPr txBox="1">
            <a:spLocks noChangeArrowheads="1"/>
          </p:cNvSpPr>
          <p:nvPr/>
        </p:nvSpPr>
        <p:spPr>
          <a:xfrm>
            <a:off x="1619250" y="544413"/>
            <a:ext cx="7524750" cy="8683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0" cap="none" spc="0" normalizeH="0" baseline="0" noProof="0" dirty="0" smtClean="0">
                <a:ln>
                  <a:noFill/>
                </a:ln>
                <a:solidFill>
                  <a:schemeClr val="bg1"/>
                </a:solidFill>
                <a:effectLst/>
                <a:uLnTx/>
                <a:uFillTx/>
                <a:latin typeface="+mj-lt"/>
                <a:ea typeface="ＭＳ Ｐゴシック" charset="-128"/>
                <a:cs typeface="+mj-cs"/>
              </a:rPr>
              <a:t>染色企業、工場が</a:t>
            </a:r>
            <a:r>
              <a:rPr lang="ja-JP" altLang="en-US" sz="2000" kern="0" dirty="0" smtClean="0">
                <a:solidFill>
                  <a:schemeClr val="bg1"/>
                </a:solidFill>
                <a:latin typeface="+mj-lt"/>
                <a:ea typeface="ＭＳ Ｐゴシック" charset="-128"/>
                <a:cs typeface="+mj-cs"/>
              </a:rPr>
              <a:t>利用</a:t>
            </a:r>
            <a:r>
              <a:rPr kumimoji="0" lang="ja-JP" altLang="en-US" sz="2000" b="0" i="0" u="none" strike="noStrike" kern="0" cap="none" spc="0" normalizeH="0" baseline="0" noProof="0" dirty="0" smtClean="0">
                <a:ln>
                  <a:noFill/>
                </a:ln>
                <a:solidFill>
                  <a:schemeClr val="bg1"/>
                </a:solidFill>
                <a:effectLst/>
                <a:uLnTx/>
                <a:uFillTx/>
                <a:latin typeface="+mj-lt"/>
                <a:ea typeface="ＭＳ Ｐゴシック" charset="-128"/>
                <a:cs typeface="+mj-cs"/>
              </a:rPr>
              <a:t>するホワイトリスト管理システムの主要機能</a:t>
            </a:r>
            <a:endParaRPr kumimoji="0" lang="en-US" altLang="zh-CN" sz="2000" b="0" i="0" u="none" strike="noStrike" kern="0" cap="none" spc="0" normalizeH="0" baseline="0" noProof="0" dirty="0" smtClean="0">
              <a:ln>
                <a:noFill/>
              </a:ln>
              <a:solidFill>
                <a:schemeClr val="bg1"/>
              </a:solidFill>
              <a:effectLst/>
              <a:uLnTx/>
              <a:uFillTx/>
              <a:latin typeface="+mj-lt"/>
              <a:ea typeface="宋体" charset="-122"/>
              <a:cs typeface="+mj-cs"/>
            </a:endParaRPr>
          </a:p>
        </p:txBody>
      </p:sp>
      <p:sp>
        <p:nvSpPr>
          <p:cNvPr id="24" name="スライド番号プレースホルダ 23"/>
          <p:cNvSpPr>
            <a:spLocks noGrp="1"/>
          </p:cNvSpPr>
          <p:nvPr>
            <p:ph type="sldNum" sz="quarter" idx="12"/>
          </p:nvPr>
        </p:nvSpPr>
        <p:spPr/>
        <p:txBody>
          <a:bodyPr/>
          <a:lstStyle/>
          <a:p>
            <a:pPr>
              <a:defRPr/>
            </a:pPr>
            <a:fld id="{9A9B2FC7-D638-4B46-A8B5-31CD07690263}" type="slidenum">
              <a:rPr lang="zh-CN" altLang="en-US" smtClean="0"/>
              <a:pPr>
                <a:defRPr/>
              </a:pPr>
              <a:t>27</a:t>
            </a:fld>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idx="4294967295"/>
          </p:nvPr>
        </p:nvSpPr>
        <p:spPr>
          <a:xfrm>
            <a:off x="1676400" y="274638"/>
            <a:ext cx="7288088" cy="868362"/>
          </a:xfrm>
        </p:spPr>
        <p:txBody>
          <a:bodyPr/>
          <a:lstStyle/>
          <a:p>
            <a:r>
              <a:rPr lang="ja-JP" altLang="en-US" sz="2400" dirty="0" smtClean="0">
                <a:ea typeface="MS Gothic" pitchFamily="49" charset="-128"/>
              </a:rPr>
              <a:t>染色企業、工場のホワイトリスト資格申請の流れ</a:t>
            </a:r>
            <a:endParaRPr lang="zh-CN" altLang="en-US" sz="2400" dirty="0" smtClean="0">
              <a:ea typeface="宋体" charset="-122"/>
            </a:endParaRPr>
          </a:p>
        </p:txBody>
      </p:sp>
      <p:sp>
        <p:nvSpPr>
          <p:cNvPr id="5" name="灯片编号占位符 4"/>
          <p:cNvSpPr txBox="1">
            <a:spLocks noGrp="1"/>
          </p:cNvSpPr>
          <p:nvPr/>
        </p:nvSpPr>
        <p:spPr bwMode="auto">
          <a:xfrm>
            <a:off x="6553200" y="6477000"/>
            <a:ext cx="2133600" cy="244475"/>
          </a:xfrm>
          <a:prstGeom prst="rect">
            <a:avLst/>
          </a:prstGeom>
          <a:noFill/>
          <a:ln>
            <a:miter lim="800000"/>
            <a:headEnd/>
            <a:tailEnd/>
          </a:ln>
        </p:spPr>
        <p:txBody>
          <a:bodyPr/>
          <a:lstStyle/>
          <a:p>
            <a:pPr algn="r" fontAlgn="auto">
              <a:spcBef>
                <a:spcPts val="0"/>
              </a:spcBef>
              <a:spcAft>
                <a:spcPts val="0"/>
              </a:spcAft>
              <a:defRPr/>
            </a:pPr>
            <a:fld id="{DB8D0FA9-FF84-4043-BE2E-C8477551F66E}" type="slidenum">
              <a:rPr lang="zh-CN" altLang="en-US" sz="1400">
                <a:solidFill>
                  <a:schemeClr val="tx1"/>
                </a:solidFill>
                <a:latin typeface="+mn-lt"/>
              </a:rPr>
              <a:pPr algn="r" fontAlgn="auto">
                <a:spcBef>
                  <a:spcPts val="0"/>
                </a:spcBef>
                <a:spcAft>
                  <a:spcPts val="0"/>
                </a:spcAft>
                <a:defRPr/>
              </a:pPr>
              <a:t>28</a:t>
            </a:fld>
            <a:endParaRPr lang="zh-CN" altLang="en-US" sz="1400">
              <a:solidFill>
                <a:schemeClr val="tx1"/>
              </a:solidFill>
              <a:latin typeface="+mn-lt"/>
            </a:endParaRPr>
          </a:p>
        </p:txBody>
      </p:sp>
      <p:sp>
        <p:nvSpPr>
          <p:cNvPr id="64515" name="TextBox 3"/>
          <p:cNvSpPr txBox="1">
            <a:spLocks noChangeArrowheads="1"/>
          </p:cNvSpPr>
          <p:nvPr/>
        </p:nvSpPr>
        <p:spPr bwMode="auto">
          <a:xfrm>
            <a:off x="0" y="6488113"/>
            <a:ext cx="2627313"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18437" name="Text Box 5"/>
          <p:cNvSpPr txBox="1">
            <a:spLocks noChangeArrowheads="1"/>
          </p:cNvSpPr>
          <p:nvPr/>
        </p:nvSpPr>
        <p:spPr bwMode="auto">
          <a:xfrm>
            <a:off x="395288" y="1341439"/>
            <a:ext cx="7345362" cy="1015663"/>
          </a:xfrm>
          <a:prstGeom prst="rect">
            <a:avLst/>
          </a:prstGeom>
          <a:noFill/>
          <a:ln w="9525">
            <a:noFill/>
            <a:miter lim="800000"/>
            <a:headEnd/>
            <a:tailEnd/>
          </a:ln>
        </p:spPr>
        <p:txBody>
          <a:bodyPr wrap="square">
            <a:spAutoFit/>
          </a:bodyPr>
          <a:lstStyle/>
          <a:p>
            <a:pPr marL="457200" indent="-457200">
              <a:defRPr/>
            </a:pPr>
            <a:r>
              <a:rPr lang="en-US" altLang="zh-CN" sz="2000" b="1" i="1" dirty="0" smtClean="0">
                <a:solidFill>
                  <a:schemeClr val="tx1"/>
                </a:solidFill>
                <a:ea typeface="宋体" pitchFamily="2" charset="-122"/>
              </a:rPr>
              <a:t>1.2</a:t>
            </a:r>
            <a:r>
              <a:rPr lang="ja-JP" altLang="en-US" sz="2000" b="1" i="1" dirty="0" smtClean="0">
                <a:solidFill>
                  <a:schemeClr val="tx1"/>
                </a:solidFill>
                <a:ea typeface="宋体" pitchFamily="2" charset="-122"/>
              </a:rPr>
              <a:t>　</a:t>
            </a:r>
            <a:r>
              <a:rPr lang="ja-JP" altLang="en-US" sz="2000" i="1" dirty="0" smtClean="0">
                <a:solidFill>
                  <a:schemeClr val="tx1"/>
                </a:solidFill>
                <a:latin typeface="MS Gothic" pitchFamily="49" charset="-128"/>
                <a:ea typeface="MS Gothic" pitchFamily="49" charset="-128"/>
              </a:rPr>
              <a:t>企業の基本資料をオンラインで記入して、申請提出</a:t>
            </a:r>
            <a:endParaRPr lang="zh-CN" altLang="en-US" sz="2000" i="1" dirty="0" smtClean="0">
              <a:solidFill>
                <a:schemeClr val="tx1"/>
              </a:solidFill>
              <a:latin typeface="MS Gothic" pitchFamily="49" charset="-128"/>
              <a:ea typeface="MS Gothic" pitchFamily="49" charset="-128"/>
            </a:endParaRPr>
          </a:p>
          <a:p>
            <a:pPr marL="457200" indent="-457200">
              <a:defRPr/>
            </a:pPr>
            <a:endParaRPr lang="zh-CN" altLang="en-US" sz="2000" b="1" i="1" dirty="0">
              <a:solidFill>
                <a:schemeClr val="tx1"/>
              </a:solidFill>
              <a:ea typeface="宋体" pitchFamily="2" charset="-122"/>
            </a:endParaRPr>
          </a:p>
          <a:p>
            <a:pPr>
              <a:defRPr/>
            </a:pPr>
            <a:endParaRPr lang="zh-CN" altLang="en-US" sz="2000" b="1" i="1" dirty="0">
              <a:solidFill>
                <a:schemeClr val="tx1"/>
              </a:solidFill>
              <a:ea typeface="宋体" pitchFamily="2" charset="-122"/>
            </a:endParaRPr>
          </a:p>
        </p:txBody>
      </p:sp>
      <p:pic>
        <p:nvPicPr>
          <p:cNvPr id="64517" name="Picture 10"/>
          <p:cNvPicPr>
            <a:picLocks noChangeAspect="1" noChangeArrowheads="1"/>
          </p:cNvPicPr>
          <p:nvPr/>
        </p:nvPicPr>
        <p:blipFill>
          <a:blip r:embed="rId3" cstate="print"/>
          <a:srcRect/>
          <a:stretch>
            <a:fillRect/>
          </a:stretch>
        </p:blipFill>
        <p:spPr bwMode="auto">
          <a:xfrm>
            <a:off x="395288" y="1844675"/>
            <a:ext cx="8424862" cy="4660900"/>
          </a:xfrm>
          <a:prstGeom prst="rect">
            <a:avLst/>
          </a:prstGeom>
          <a:noFill/>
          <a:ln w="9525">
            <a:noFill/>
            <a:miter lim="800000"/>
            <a:headEnd/>
            <a:tailEnd/>
          </a:ln>
        </p:spPr>
      </p:pic>
      <p:grpSp>
        <p:nvGrpSpPr>
          <p:cNvPr id="2" name="组合 10"/>
          <p:cNvGrpSpPr>
            <a:grpSpLocks/>
          </p:cNvGrpSpPr>
          <p:nvPr/>
        </p:nvGrpSpPr>
        <p:grpSpPr bwMode="auto">
          <a:xfrm>
            <a:off x="1979613" y="2997200"/>
            <a:ext cx="6856412" cy="3860800"/>
            <a:chOff x="1639888" y="2689225"/>
            <a:chExt cx="7216775" cy="3908425"/>
          </a:xfrm>
        </p:grpSpPr>
        <p:sp>
          <p:nvSpPr>
            <p:cNvPr id="9" name="任意多边形 8"/>
            <p:cNvSpPr/>
            <p:nvPr/>
          </p:nvSpPr>
          <p:spPr>
            <a:xfrm>
              <a:off x="1639888" y="2689225"/>
              <a:ext cx="7216775" cy="697474"/>
            </a:xfrm>
            <a:custGeom>
              <a:avLst/>
              <a:gdLst>
                <a:gd name="connsiteX0" fmla="*/ 330994 w 7215188"/>
                <a:gd name="connsiteY0" fmla="*/ 69056 h 697705"/>
                <a:gd name="connsiteX1" fmla="*/ 2988469 w 7215188"/>
                <a:gd name="connsiteY1" fmla="*/ 54768 h 697705"/>
                <a:gd name="connsiteX2" fmla="*/ 5631657 w 7215188"/>
                <a:gd name="connsiteY2" fmla="*/ 11906 h 697705"/>
                <a:gd name="connsiteX3" fmla="*/ 6917532 w 7215188"/>
                <a:gd name="connsiteY3" fmla="*/ 126206 h 697705"/>
                <a:gd name="connsiteX4" fmla="*/ 6788944 w 7215188"/>
                <a:gd name="connsiteY4" fmla="*/ 554831 h 697705"/>
                <a:gd name="connsiteX5" fmla="*/ 4360069 w 7215188"/>
                <a:gd name="connsiteY5" fmla="*/ 597693 h 697705"/>
                <a:gd name="connsiteX6" fmla="*/ 1516857 w 7215188"/>
                <a:gd name="connsiteY6" fmla="*/ 597693 h 697705"/>
                <a:gd name="connsiteX7" fmla="*/ 316707 w 7215188"/>
                <a:gd name="connsiteY7" fmla="*/ 683418 h 697705"/>
                <a:gd name="connsiteX8" fmla="*/ 16669 w 7215188"/>
                <a:gd name="connsiteY8" fmla="*/ 511968 h 697705"/>
                <a:gd name="connsiteX9" fmla="*/ 216694 w 7215188"/>
                <a:gd name="connsiteY9" fmla="*/ 54768 h 697705"/>
                <a:gd name="connsiteX10" fmla="*/ 216694 w 7215188"/>
                <a:gd name="connsiteY10" fmla="*/ 54768 h 697705"/>
                <a:gd name="connsiteX11" fmla="*/ 216694 w 7215188"/>
                <a:gd name="connsiteY11" fmla="*/ 54768 h 6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5188" h="697705">
                  <a:moveTo>
                    <a:pt x="330994" y="69056"/>
                  </a:moveTo>
                  <a:lnTo>
                    <a:pt x="2988469" y="54768"/>
                  </a:lnTo>
                  <a:cubicBezTo>
                    <a:pt x="3871913" y="45243"/>
                    <a:pt x="4976813" y="0"/>
                    <a:pt x="5631657" y="11906"/>
                  </a:cubicBezTo>
                  <a:cubicBezTo>
                    <a:pt x="6286501" y="23812"/>
                    <a:pt x="6724651" y="35718"/>
                    <a:pt x="6917532" y="126206"/>
                  </a:cubicBezTo>
                  <a:cubicBezTo>
                    <a:pt x="7110413" y="216694"/>
                    <a:pt x="7215188" y="476250"/>
                    <a:pt x="6788944" y="554831"/>
                  </a:cubicBezTo>
                  <a:cubicBezTo>
                    <a:pt x="6362700" y="633412"/>
                    <a:pt x="4360069" y="597693"/>
                    <a:pt x="4360069" y="597693"/>
                  </a:cubicBezTo>
                  <a:lnTo>
                    <a:pt x="1516857" y="597693"/>
                  </a:lnTo>
                  <a:cubicBezTo>
                    <a:pt x="842963" y="611981"/>
                    <a:pt x="566738" y="697705"/>
                    <a:pt x="316707" y="683418"/>
                  </a:cubicBezTo>
                  <a:cubicBezTo>
                    <a:pt x="66676" y="669131"/>
                    <a:pt x="33338" y="616743"/>
                    <a:pt x="16669" y="511968"/>
                  </a:cubicBezTo>
                  <a:cubicBezTo>
                    <a:pt x="0" y="407193"/>
                    <a:pt x="216694" y="54768"/>
                    <a:pt x="216694" y="54768"/>
                  </a:cubicBezTo>
                  <a:lnTo>
                    <a:pt x="216694" y="54768"/>
                  </a:lnTo>
                  <a:lnTo>
                    <a:pt x="216694" y="54768"/>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a:p>
          </p:txBody>
        </p:sp>
        <p:sp>
          <p:nvSpPr>
            <p:cNvPr id="10" name="云形标注 9"/>
            <p:cNvSpPr/>
            <p:nvPr/>
          </p:nvSpPr>
          <p:spPr>
            <a:xfrm>
              <a:off x="3780357" y="4365413"/>
              <a:ext cx="4678623" cy="2232237"/>
            </a:xfrm>
            <a:prstGeom prst="cloudCallout">
              <a:avLst>
                <a:gd name="adj1" fmla="val -35874"/>
                <a:gd name="adj2" fmla="val -637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rgbClr val="FFFFFF"/>
                  </a:solidFill>
                  <a:ea typeface="MS Gothic" pitchFamily="49" charset="-128"/>
                </a:rPr>
                <a:t>企業状況をよく把握するために、企業は基本情報以外に、工商登記情報、企業規模、</a:t>
              </a:r>
              <a:r>
                <a:rPr lang="zh-CN" altLang="en-US" dirty="0" smtClean="0">
                  <a:solidFill>
                    <a:srgbClr val="FFFFFF"/>
                  </a:solidFill>
                  <a:ea typeface="MS Gothic" pitchFamily="49" charset="-128"/>
                </a:rPr>
                <a:t>主要</a:t>
              </a:r>
              <a:r>
                <a:rPr lang="ja-JP" altLang="en-US" dirty="0" smtClean="0">
                  <a:solidFill>
                    <a:srgbClr val="FFFFFF"/>
                  </a:solidFill>
                  <a:ea typeface="MS Gothic" pitchFamily="49" charset="-128"/>
                </a:rPr>
                <a:t>設備</a:t>
              </a:r>
              <a:r>
                <a:rPr lang="zh-CN" altLang="en-US" dirty="0" smtClean="0">
                  <a:solidFill>
                    <a:srgbClr val="FFFFFF"/>
                  </a:solidFill>
                  <a:ea typeface="MS Gothic" pitchFamily="49" charset="-128"/>
                </a:rPr>
                <a:t>、</a:t>
              </a:r>
              <a:r>
                <a:rPr lang="ja-JP" altLang="en-US" dirty="0" smtClean="0">
                  <a:solidFill>
                    <a:srgbClr val="FFFFFF"/>
                  </a:solidFill>
                  <a:ea typeface="MS Gothic" pitchFamily="49" charset="-128"/>
                </a:rPr>
                <a:t>使用の化学品と染色剤</a:t>
              </a:r>
              <a:r>
                <a:rPr lang="zh-CN" altLang="en-US" dirty="0" smtClean="0">
                  <a:solidFill>
                    <a:srgbClr val="FFFFFF"/>
                  </a:solidFill>
                  <a:ea typeface="MS Gothic" pitchFamily="49" charset="-128"/>
                </a:rPr>
                <a:t>、</a:t>
              </a:r>
              <a:r>
                <a:rPr lang="ja-JP" altLang="en-US" dirty="0" smtClean="0">
                  <a:solidFill>
                    <a:srgbClr val="FFFFFF"/>
                  </a:solidFill>
                  <a:ea typeface="MS Gothic" pitchFamily="49" charset="-128"/>
                </a:rPr>
                <a:t>検査試験室の有無</a:t>
              </a:r>
              <a:r>
                <a:rPr lang="zh-CN" altLang="en-US" dirty="0" smtClean="0">
                  <a:solidFill>
                    <a:srgbClr val="FFFFFF"/>
                  </a:solidFill>
                  <a:ea typeface="MS Gothic" pitchFamily="49" charset="-128"/>
                </a:rPr>
                <a:t>、</a:t>
              </a:r>
              <a:r>
                <a:rPr lang="ja-JP" altLang="en-US" dirty="0" smtClean="0">
                  <a:solidFill>
                    <a:srgbClr val="FFFFFF"/>
                  </a:solidFill>
                  <a:ea typeface="MS Gothic" pitchFamily="49" charset="-128"/>
                </a:rPr>
                <a:t>取得の関係認証の情報などを記入すること。</a:t>
              </a:r>
              <a:endParaRPr lang="zh-CN" altLang="en-US" dirty="0">
                <a:solidFill>
                  <a:srgbClr val="FFFFFF"/>
                </a:solidFill>
                <a:ea typeface="MS Gothic" pitchFamily="49" charset="-128"/>
              </a:endParaRPr>
            </a:p>
          </p:txBody>
        </p:sp>
      </p:grpSp>
      <p:sp>
        <p:nvSpPr>
          <p:cNvPr id="11" name="スライド番号プレースホルダ 10"/>
          <p:cNvSpPr>
            <a:spLocks noGrp="1"/>
          </p:cNvSpPr>
          <p:nvPr>
            <p:ph type="sldNum" sz="quarter" idx="12"/>
          </p:nvPr>
        </p:nvSpPr>
        <p:spPr/>
        <p:txBody>
          <a:bodyPr/>
          <a:lstStyle/>
          <a:p>
            <a:pPr>
              <a:defRPr/>
            </a:pPr>
            <a:fld id="{9A9B2FC7-D638-4B46-A8B5-31CD07690263}" type="slidenum">
              <a:rPr lang="zh-CN" altLang="en-US" smtClean="0"/>
              <a:pPr>
                <a:defRPr/>
              </a:pPr>
              <a:t>28</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txBox="1">
            <a:spLocks noGrp="1"/>
          </p:cNvSpPr>
          <p:nvPr/>
        </p:nvSpPr>
        <p:spPr bwMode="auto">
          <a:xfrm>
            <a:off x="6553200" y="6477000"/>
            <a:ext cx="2133600" cy="244475"/>
          </a:xfrm>
          <a:prstGeom prst="rect">
            <a:avLst/>
          </a:prstGeom>
          <a:noFill/>
          <a:ln>
            <a:miter lim="800000"/>
            <a:headEnd/>
            <a:tailEnd/>
          </a:ln>
        </p:spPr>
        <p:txBody>
          <a:bodyPr/>
          <a:lstStyle/>
          <a:p>
            <a:pPr algn="r" fontAlgn="auto">
              <a:spcBef>
                <a:spcPts val="0"/>
              </a:spcBef>
              <a:spcAft>
                <a:spcPts val="0"/>
              </a:spcAft>
              <a:defRPr/>
            </a:pPr>
            <a:fld id="{9AE2BAF7-3E8C-4CB3-ABCD-CF3F1F868344}" type="slidenum">
              <a:rPr lang="zh-CN" altLang="en-US" sz="1400">
                <a:solidFill>
                  <a:schemeClr val="tx1"/>
                </a:solidFill>
                <a:latin typeface="+mn-lt"/>
              </a:rPr>
              <a:pPr algn="r" fontAlgn="auto">
                <a:spcBef>
                  <a:spcPts val="0"/>
                </a:spcBef>
                <a:spcAft>
                  <a:spcPts val="0"/>
                </a:spcAft>
                <a:defRPr/>
              </a:pPr>
              <a:t>29</a:t>
            </a:fld>
            <a:endParaRPr lang="zh-CN" altLang="en-US" sz="1400">
              <a:solidFill>
                <a:schemeClr val="tx1"/>
              </a:solidFill>
              <a:latin typeface="+mn-lt"/>
            </a:endParaRPr>
          </a:p>
        </p:txBody>
      </p:sp>
      <p:sp>
        <p:nvSpPr>
          <p:cNvPr id="66563" name="TextBox 3"/>
          <p:cNvSpPr txBox="1">
            <a:spLocks noChangeArrowheads="1"/>
          </p:cNvSpPr>
          <p:nvPr/>
        </p:nvSpPr>
        <p:spPr bwMode="auto">
          <a:xfrm>
            <a:off x="0" y="6488113"/>
            <a:ext cx="2627313"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19461" name="Text Box 5"/>
          <p:cNvSpPr txBox="1">
            <a:spLocks noChangeArrowheads="1"/>
          </p:cNvSpPr>
          <p:nvPr/>
        </p:nvSpPr>
        <p:spPr bwMode="auto">
          <a:xfrm>
            <a:off x="395288" y="1341438"/>
            <a:ext cx="7345362" cy="701675"/>
          </a:xfrm>
          <a:prstGeom prst="rect">
            <a:avLst/>
          </a:prstGeom>
          <a:noFill/>
          <a:ln w="9525">
            <a:noFill/>
            <a:miter lim="800000"/>
            <a:headEnd/>
            <a:tailEnd/>
          </a:ln>
        </p:spPr>
        <p:txBody>
          <a:bodyPr>
            <a:spAutoFit/>
          </a:bodyPr>
          <a:lstStyle/>
          <a:p>
            <a:pPr marL="457200" indent="-457200">
              <a:defRPr/>
            </a:pPr>
            <a:r>
              <a:rPr lang="en-US" altLang="zh-CN" sz="2000" b="1" i="1" dirty="0" smtClean="0">
                <a:solidFill>
                  <a:schemeClr val="tx1"/>
                </a:solidFill>
                <a:ea typeface="宋体" pitchFamily="2" charset="-122"/>
              </a:rPr>
              <a:t>1.3</a:t>
            </a:r>
            <a:r>
              <a:rPr lang="ja-JP" altLang="en-US" sz="2000" b="1" i="1" dirty="0" smtClean="0">
                <a:solidFill>
                  <a:schemeClr val="tx1"/>
                </a:solidFill>
                <a:ea typeface="宋体" pitchFamily="2" charset="-122"/>
              </a:rPr>
              <a:t>　</a:t>
            </a:r>
            <a:r>
              <a:rPr lang="ja-JP" altLang="en-US" sz="2000" i="1" dirty="0" smtClean="0">
                <a:solidFill>
                  <a:schemeClr val="tx1"/>
                </a:solidFill>
                <a:latin typeface="MS Gothic" pitchFamily="49" charset="-128"/>
                <a:ea typeface="MS Gothic" pitchFamily="49" charset="-128"/>
              </a:rPr>
              <a:t>専門家の審査</a:t>
            </a:r>
            <a:endParaRPr lang="zh-CN" altLang="en-US" sz="2000" i="1" dirty="0">
              <a:solidFill>
                <a:schemeClr val="tx1"/>
              </a:solidFill>
              <a:ea typeface="宋体" pitchFamily="2" charset="-122"/>
            </a:endParaRPr>
          </a:p>
          <a:p>
            <a:pPr>
              <a:defRPr/>
            </a:pPr>
            <a:endParaRPr lang="zh-CN" altLang="en-US" sz="2000" b="1" i="1" dirty="0">
              <a:solidFill>
                <a:schemeClr val="tx1"/>
              </a:solidFill>
              <a:ea typeface="宋体" pitchFamily="2" charset="-122"/>
            </a:endParaRPr>
          </a:p>
        </p:txBody>
      </p:sp>
      <p:pic>
        <p:nvPicPr>
          <p:cNvPr id="66565" name="Picture 8"/>
          <p:cNvPicPr>
            <a:picLocks noChangeAspect="1" noChangeArrowheads="1"/>
          </p:cNvPicPr>
          <p:nvPr/>
        </p:nvPicPr>
        <p:blipFill>
          <a:blip r:embed="rId2" cstate="print"/>
          <a:srcRect/>
          <a:stretch>
            <a:fillRect/>
          </a:stretch>
        </p:blipFill>
        <p:spPr bwMode="auto">
          <a:xfrm>
            <a:off x="250825" y="1773238"/>
            <a:ext cx="8613775" cy="4608512"/>
          </a:xfrm>
          <a:prstGeom prst="rect">
            <a:avLst/>
          </a:prstGeom>
          <a:noFill/>
          <a:ln w="9525">
            <a:noFill/>
            <a:miter lim="800000"/>
            <a:headEnd/>
            <a:tailEnd/>
          </a:ln>
        </p:spPr>
      </p:pic>
      <p:sp>
        <p:nvSpPr>
          <p:cNvPr id="9" name="圆角矩形标注 8"/>
          <p:cNvSpPr>
            <a:spLocks noChangeArrowheads="1"/>
          </p:cNvSpPr>
          <p:nvPr/>
        </p:nvSpPr>
        <p:spPr bwMode="auto">
          <a:xfrm>
            <a:off x="6011863" y="4076700"/>
            <a:ext cx="2736601" cy="2160588"/>
          </a:xfrm>
          <a:prstGeom prst="wedgeRoundRectCallout">
            <a:avLst>
              <a:gd name="adj1" fmla="val -72468"/>
              <a:gd name="adj2" fmla="val -11574"/>
              <a:gd name="adj3" fmla="val 16667"/>
            </a:avLst>
          </a:prstGeom>
          <a:solidFill>
            <a:schemeClr val="accent1"/>
          </a:solidFill>
          <a:ln w="25400" algn="ctr">
            <a:solidFill>
              <a:srgbClr val="006F95"/>
            </a:solidFill>
            <a:miter lim="800000"/>
            <a:headEnd/>
            <a:tailEnd/>
          </a:ln>
        </p:spPr>
        <p:txBody>
          <a:bodyPr anchor="ctr"/>
          <a:lstStyle/>
          <a:p>
            <a:pPr algn="ctr">
              <a:defRPr/>
            </a:pPr>
            <a:endParaRPr lang="en-US" altLang="ja-JP" sz="1400" dirty="0" smtClean="0">
              <a:latin typeface="MS Gothic" pitchFamily="49" charset="-128"/>
              <a:ea typeface="MS Gothic" pitchFamily="49" charset="-128"/>
            </a:endParaRPr>
          </a:p>
          <a:p>
            <a:pPr algn="ctr">
              <a:defRPr/>
            </a:pPr>
            <a:r>
              <a:rPr lang="ja-JP" altLang="en-US" sz="1400" dirty="0" smtClean="0">
                <a:latin typeface="MS Gothic" pitchFamily="49" charset="-128"/>
                <a:ea typeface="MS Gothic" pitchFamily="49" charset="-128"/>
              </a:rPr>
              <a:t>専門家の一票否決制を取る</a:t>
            </a:r>
            <a:r>
              <a:rPr lang="zh-CN" altLang="en-US" sz="1400" dirty="0" smtClean="0">
                <a:latin typeface="MS Gothic" pitchFamily="49" charset="-128"/>
                <a:ea typeface="MS Gothic" pitchFamily="49" charset="-128"/>
              </a:rPr>
              <a:t>。</a:t>
            </a:r>
            <a:r>
              <a:rPr lang="ja-JP" altLang="en-US" sz="1400" dirty="0" smtClean="0">
                <a:latin typeface="MS Gothic" pitchFamily="49" charset="-128"/>
                <a:ea typeface="MS Gothic" pitchFamily="49" charset="-128"/>
              </a:rPr>
              <a:t>すべての専門家の賛成票を得て初めて審査通過となる。専門家が企業に対して異議がある場合、否決や抜き取り検査の意見を出することができる。意見の事項に関し検査等で適正であることが確認されたら、審査通過する</a:t>
            </a:r>
            <a:r>
              <a:rPr lang="zh-CN" altLang="en-US" sz="1400" dirty="0" smtClean="0">
                <a:latin typeface="MS Gothic" pitchFamily="49" charset="-128"/>
                <a:ea typeface="MS Gothic" pitchFamily="49" charset="-128"/>
              </a:rPr>
              <a:t>。</a:t>
            </a:r>
            <a:endParaRPr lang="zh-CN" altLang="en-US" sz="1400" dirty="0">
              <a:solidFill>
                <a:schemeClr val="lt1"/>
              </a:solidFill>
              <a:latin typeface="+mn-lt"/>
              <a:ea typeface="+mn-ea"/>
            </a:endParaRPr>
          </a:p>
          <a:p>
            <a:pPr algn="ctr">
              <a:defRPr/>
            </a:pPr>
            <a:endParaRPr lang="zh-CN" altLang="en-US" sz="1400" dirty="0">
              <a:solidFill>
                <a:schemeClr val="lt1"/>
              </a:solidFill>
              <a:latin typeface="+mn-lt"/>
              <a:ea typeface="+mn-ea"/>
            </a:endParaRPr>
          </a:p>
        </p:txBody>
      </p:sp>
      <p:sp>
        <p:nvSpPr>
          <p:cNvPr id="8" name="标题 1"/>
          <p:cNvSpPr>
            <a:spLocks noGrp="1"/>
          </p:cNvSpPr>
          <p:nvPr>
            <p:ph type="title" idx="4294967295"/>
          </p:nvPr>
        </p:nvSpPr>
        <p:spPr>
          <a:xfrm>
            <a:off x="1676400" y="274638"/>
            <a:ext cx="7072064" cy="868362"/>
          </a:xfrm>
        </p:spPr>
        <p:txBody>
          <a:bodyPr/>
          <a:lstStyle/>
          <a:p>
            <a:r>
              <a:rPr lang="ja-JP" altLang="en-US" sz="2400" dirty="0" smtClean="0">
                <a:ea typeface="MS Gothic" pitchFamily="49" charset="-128"/>
              </a:rPr>
              <a:t>染色企業、工場のホワイトリスト資格申請の流れ</a:t>
            </a:r>
            <a:endParaRPr lang="zh-CN" altLang="en-US" sz="2400" dirty="0" smtClean="0">
              <a:ea typeface="宋体" charset="-122"/>
            </a:endParaRPr>
          </a:p>
        </p:txBody>
      </p:sp>
      <p:sp>
        <p:nvSpPr>
          <p:cNvPr id="10" name="スライド番号プレースホルダ 9"/>
          <p:cNvSpPr>
            <a:spLocks noGrp="1"/>
          </p:cNvSpPr>
          <p:nvPr>
            <p:ph type="sldNum" sz="quarter" idx="12"/>
          </p:nvPr>
        </p:nvSpPr>
        <p:spPr/>
        <p:txBody>
          <a:bodyPr/>
          <a:lstStyle/>
          <a:p>
            <a:pPr>
              <a:defRPr/>
            </a:pPr>
            <a:fld id="{9A9B2FC7-D638-4B46-A8B5-31CD07690263}" type="slidenum">
              <a:rPr lang="zh-CN" altLang="en-US" smtClean="0"/>
              <a:pPr>
                <a:defRPr/>
              </a:pPr>
              <a:t>29</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p>
        </p:txBody>
      </p:sp>
      <p:sp>
        <p:nvSpPr>
          <p:cNvPr id="30722" name="Text Box 6"/>
          <p:cNvSpPr txBox="1">
            <a:spLocks noChangeArrowheads="1"/>
          </p:cNvSpPr>
          <p:nvPr/>
        </p:nvSpPr>
        <p:spPr bwMode="gray">
          <a:xfrm>
            <a:off x="2667000" y="2265363"/>
            <a:ext cx="4352925" cy="461962"/>
          </a:xfrm>
          <a:prstGeom prst="rect">
            <a:avLst/>
          </a:prstGeom>
          <a:noFill/>
          <a:ln w="9525" algn="ctr">
            <a:noFill/>
            <a:miter lim="800000"/>
            <a:headEnd/>
            <a:tailEnd/>
          </a:ln>
        </p:spPr>
        <p:txBody>
          <a:bodyPr>
            <a:spAutoFit/>
          </a:bodyPr>
          <a:lstStyle/>
          <a:p>
            <a:pPr algn="ctr" eaLnBrk="0" hangingPunct="0"/>
            <a:r>
              <a:rPr lang="zh-CN" altLang="en-US" sz="2400">
                <a:solidFill>
                  <a:schemeClr val="bg1"/>
                </a:solidFill>
                <a:latin typeface="宋体" charset="-122"/>
              </a:rPr>
              <a:t>日本行业自律标准背景与内容</a:t>
            </a:r>
            <a:endParaRPr lang="en-US" altLang="zh-CN" sz="2400">
              <a:solidFill>
                <a:schemeClr val="bg1"/>
              </a:solidFill>
              <a:latin typeface="宋体" charset="-122"/>
            </a:endParaRPr>
          </a:p>
        </p:txBody>
      </p:sp>
      <p:sp>
        <p:nvSpPr>
          <p:cNvPr id="30723" name="Text Box 7"/>
          <p:cNvSpPr txBox="1">
            <a:spLocks noChangeArrowheads="1"/>
          </p:cNvSpPr>
          <p:nvPr/>
        </p:nvSpPr>
        <p:spPr bwMode="gray">
          <a:xfrm>
            <a:off x="1979613" y="2349500"/>
            <a:ext cx="339725" cy="460375"/>
          </a:xfrm>
          <a:prstGeom prst="rect">
            <a:avLst/>
          </a:prstGeom>
          <a:noFill/>
          <a:ln w="9525" algn="ctr">
            <a:noFill/>
            <a:miter lim="800000"/>
            <a:headEnd/>
            <a:tailEnd/>
          </a:ln>
        </p:spPr>
        <p:txBody>
          <a:bodyPr>
            <a:spAutoFit/>
          </a:bodyPr>
          <a:lstStyle/>
          <a:p>
            <a:pPr algn="ctr" eaLnBrk="0" hangingPunct="0"/>
            <a:r>
              <a:rPr lang="zh-CN" altLang="en-US" sz="2400" b="1">
                <a:solidFill>
                  <a:schemeClr val="bg1"/>
                </a:solidFill>
                <a:latin typeface="宋体" charset="-122"/>
              </a:rPr>
              <a:t>一</a:t>
            </a:r>
            <a:endParaRPr lang="en-US" altLang="zh-CN" sz="2400" b="1">
              <a:solidFill>
                <a:schemeClr val="bg1"/>
              </a:solidFill>
              <a:latin typeface="宋体" charset="-122"/>
            </a:endParaRPr>
          </a:p>
        </p:txBody>
      </p:sp>
      <p:sp>
        <p:nvSpPr>
          <p:cNvPr id="30724" name="Text Box 10"/>
          <p:cNvSpPr txBox="1">
            <a:spLocks noChangeArrowheads="1"/>
          </p:cNvSpPr>
          <p:nvPr/>
        </p:nvSpPr>
        <p:spPr bwMode="gray">
          <a:xfrm>
            <a:off x="2667000" y="3103563"/>
            <a:ext cx="4114800" cy="461962"/>
          </a:xfrm>
          <a:prstGeom prst="rect">
            <a:avLst/>
          </a:prstGeom>
          <a:noFill/>
          <a:ln w="9525" algn="ctr">
            <a:noFill/>
            <a:miter lim="800000"/>
            <a:headEnd/>
            <a:tailEnd/>
          </a:ln>
        </p:spPr>
        <p:txBody>
          <a:bodyPr>
            <a:spAutoFit/>
          </a:bodyPr>
          <a:lstStyle/>
          <a:p>
            <a:pPr algn="ctr" eaLnBrk="0" hangingPunct="0"/>
            <a:r>
              <a:rPr lang="zh-CN" altLang="en-US" sz="2400">
                <a:solidFill>
                  <a:schemeClr val="bg1"/>
                </a:solidFill>
                <a:latin typeface="宋体" charset="-122"/>
              </a:rPr>
              <a:t>白名单管理体系介绍</a:t>
            </a:r>
            <a:endParaRPr lang="en-US" altLang="zh-CN" sz="2400">
              <a:solidFill>
                <a:schemeClr val="bg1"/>
              </a:solidFill>
              <a:latin typeface="宋体" charset="-122"/>
            </a:endParaRPr>
          </a:p>
        </p:txBody>
      </p:sp>
      <p:sp>
        <p:nvSpPr>
          <p:cNvPr id="30725" name="Text Box 11"/>
          <p:cNvSpPr txBox="1">
            <a:spLocks noChangeArrowheads="1"/>
          </p:cNvSpPr>
          <p:nvPr/>
        </p:nvSpPr>
        <p:spPr bwMode="gray">
          <a:xfrm>
            <a:off x="1979613" y="3141663"/>
            <a:ext cx="339725" cy="460375"/>
          </a:xfrm>
          <a:prstGeom prst="rect">
            <a:avLst/>
          </a:prstGeom>
          <a:noFill/>
          <a:ln w="9525" algn="ctr">
            <a:noFill/>
            <a:miter lim="800000"/>
            <a:headEnd/>
            <a:tailEnd/>
          </a:ln>
        </p:spPr>
        <p:txBody>
          <a:bodyPr>
            <a:spAutoFit/>
          </a:bodyPr>
          <a:lstStyle/>
          <a:p>
            <a:pPr algn="ctr" eaLnBrk="0" hangingPunct="0"/>
            <a:r>
              <a:rPr lang="zh-CN" altLang="en-US" sz="2400" b="1">
                <a:solidFill>
                  <a:schemeClr val="bg1"/>
                </a:solidFill>
                <a:latin typeface="宋体" charset="-122"/>
              </a:rPr>
              <a:t>二</a:t>
            </a:r>
            <a:endParaRPr lang="en-US" altLang="zh-CN" sz="2400" b="1">
              <a:solidFill>
                <a:schemeClr val="bg1"/>
              </a:solidFill>
              <a:latin typeface="宋体" charset="-122"/>
            </a:endParaRPr>
          </a:p>
        </p:txBody>
      </p:sp>
      <p:sp>
        <p:nvSpPr>
          <p:cNvPr id="62476" name="AutoShape 12"/>
          <p:cNvSpPr>
            <a:spLocks noChangeArrowheads="1"/>
          </p:cNvSpPr>
          <p:nvPr/>
        </p:nvSpPr>
        <p:spPr bwMode="gray">
          <a:xfrm>
            <a:off x="2133600" y="3141663"/>
            <a:ext cx="4953000" cy="1431925"/>
          </a:xfrm>
          <a:prstGeom prst="roundRect">
            <a:avLst>
              <a:gd name="adj" fmla="val 16667"/>
            </a:avLst>
          </a:prstGeom>
          <a:solidFill>
            <a:schemeClr val="accent1"/>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pPr algn="ctr">
              <a:defRPr/>
            </a:pPr>
            <a:endParaRPr lang="zh-CN" altLang="zh-CN" sz="2400" dirty="0">
              <a:latin typeface="宋体" pitchFamily="2" charset="-122"/>
              <a:ea typeface="宋体" pitchFamily="2" charset="-122"/>
            </a:endParaRPr>
          </a:p>
        </p:txBody>
      </p:sp>
      <p:sp>
        <p:nvSpPr>
          <p:cNvPr id="62477" name="AutoShape 13"/>
          <p:cNvSpPr>
            <a:spLocks noChangeArrowheads="1"/>
          </p:cNvSpPr>
          <p:nvPr/>
        </p:nvSpPr>
        <p:spPr bwMode="gray">
          <a:xfrm>
            <a:off x="1547813" y="3068638"/>
            <a:ext cx="1158875" cy="1655762"/>
          </a:xfrm>
          <a:prstGeom prst="diamond">
            <a:avLst/>
          </a:prstGeom>
          <a:solidFill>
            <a:schemeClr val="accent1"/>
          </a:solidFill>
          <a:ln w="25400" algn="ctr">
            <a:solidFill>
              <a:schemeClr val="bg1"/>
            </a:solidFill>
            <a:miter lim="800000"/>
            <a:headEnd/>
            <a:tailEnd/>
          </a:ln>
          <a:effectLst>
            <a:outerShdw dist="76200" algn="ctr" rotWithShape="0">
              <a:schemeClr val="bg2"/>
            </a:outerShdw>
          </a:effectLst>
        </p:spPr>
        <p:txBody>
          <a:bodyPr wrap="none" anchor="ctr"/>
          <a:lstStyle/>
          <a:p>
            <a:pPr>
              <a:defRPr/>
            </a:pPr>
            <a:endParaRPr lang="zh-CN" altLang="en-US" sz="2400">
              <a:latin typeface="宋体" pitchFamily="2" charset="-122"/>
              <a:ea typeface="宋体" pitchFamily="2" charset="-122"/>
            </a:endParaRPr>
          </a:p>
        </p:txBody>
      </p:sp>
      <p:sp>
        <p:nvSpPr>
          <p:cNvPr id="30728" name="Text Box 14"/>
          <p:cNvSpPr txBox="1">
            <a:spLocks noChangeArrowheads="1"/>
          </p:cNvSpPr>
          <p:nvPr/>
        </p:nvSpPr>
        <p:spPr bwMode="gray">
          <a:xfrm>
            <a:off x="2771774" y="3356992"/>
            <a:ext cx="4248497" cy="1200329"/>
          </a:xfrm>
          <a:prstGeom prst="rect">
            <a:avLst/>
          </a:prstGeom>
          <a:noFill/>
          <a:ln w="9525" algn="ctr">
            <a:noFill/>
            <a:miter lim="800000"/>
            <a:headEnd/>
            <a:tailEnd/>
          </a:ln>
        </p:spPr>
        <p:txBody>
          <a:bodyPr wrap="square">
            <a:spAutoFit/>
          </a:bodyPr>
          <a:lstStyle/>
          <a:p>
            <a:pPr algn="ctr" eaLnBrk="0" hangingPunct="0"/>
            <a:r>
              <a:rPr lang="ja-JP" altLang="en-US" sz="3600" dirty="0" smtClean="0">
                <a:solidFill>
                  <a:schemeClr val="bg1"/>
                </a:solidFill>
                <a:latin typeface="ＭＳ Ｐゴシック" pitchFamily="50" charset="-128"/>
                <a:ea typeface="ＭＳ Ｐゴシック" pitchFamily="50" charset="-128"/>
              </a:rPr>
              <a:t>ホワイトリスト</a:t>
            </a:r>
            <a:endParaRPr lang="en-US" altLang="ja-JP" sz="3600" dirty="0" smtClean="0">
              <a:solidFill>
                <a:schemeClr val="bg1"/>
              </a:solidFill>
              <a:latin typeface="ＭＳ Ｐゴシック" pitchFamily="50" charset="-128"/>
              <a:ea typeface="ＭＳ Ｐゴシック" pitchFamily="50" charset="-128"/>
            </a:endParaRPr>
          </a:p>
          <a:p>
            <a:pPr algn="ctr" eaLnBrk="0" hangingPunct="0"/>
            <a:r>
              <a:rPr lang="ja-JP" altLang="en-US" sz="3600" dirty="0" smtClean="0">
                <a:solidFill>
                  <a:schemeClr val="bg1"/>
                </a:solidFill>
                <a:latin typeface="ＭＳ Ｐゴシック" pitchFamily="50" charset="-128"/>
                <a:ea typeface="ＭＳ Ｐゴシック" pitchFamily="50" charset="-128"/>
              </a:rPr>
              <a:t>管理システム</a:t>
            </a:r>
            <a:endParaRPr lang="en-US" altLang="zh-CN" sz="3600" dirty="0">
              <a:solidFill>
                <a:schemeClr val="bg1"/>
              </a:solidFill>
              <a:latin typeface="ＭＳ Ｐゴシック" pitchFamily="50" charset="-128"/>
              <a:ea typeface="ＭＳ Ｐゴシック" pitchFamily="50" charset="-128"/>
            </a:endParaRPr>
          </a:p>
        </p:txBody>
      </p:sp>
      <p:sp>
        <p:nvSpPr>
          <p:cNvPr id="30729" name="Text Box 15"/>
          <p:cNvSpPr txBox="1">
            <a:spLocks noChangeArrowheads="1"/>
          </p:cNvSpPr>
          <p:nvPr/>
        </p:nvSpPr>
        <p:spPr bwMode="gray">
          <a:xfrm>
            <a:off x="1908175" y="3573463"/>
            <a:ext cx="503238" cy="646112"/>
          </a:xfrm>
          <a:prstGeom prst="rect">
            <a:avLst/>
          </a:prstGeom>
          <a:noFill/>
          <a:ln w="9525" algn="ctr">
            <a:noFill/>
            <a:miter lim="800000"/>
            <a:headEnd/>
            <a:tailEnd/>
          </a:ln>
        </p:spPr>
        <p:txBody>
          <a:bodyPr>
            <a:spAutoFit/>
          </a:bodyPr>
          <a:lstStyle/>
          <a:p>
            <a:pPr algn="ctr" eaLnBrk="0" hangingPunct="0"/>
            <a:r>
              <a:rPr lang="zh-CN" altLang="en-US" sz="3600" b="1">
                <a:solidFill>
                  <a:schemeClr val="bg1"/>
                </a:solidFill>
                <a:latin typeface="宋体" charset="-122"/>
              </a:rPr>
              <a:t>一</a:t>
            </a:r>
            <a:endParaRPr lang="en-US" altLang="zh-CN" sz="3600" b="1">
              <a:solidFill>
                <a:schemeClr val="bg1"/>
              </a:solidFill>
              <a:latin typeface="宋体" charset="-122"/>
            </a:endParaRPr>
          </a:p>
        </p:txBody>
      </p:sp>
      <p:sp>
        <p:nvSpPr>
          <p:cNvPr id="30730" name="Text Box 19"/>
          <p:cNvSpPr txBox="1">
            <a:spLocks noChangeArrowheads="1"/>
          </p:cNvSpPr>
          <p:nvPr/>
        </p:nvSpPr>
        <p:spPr bwMode="gray">
          <a:xfrm>
            <a:off x="1979613" y="4941888"/>
            <a:ext cx="339725" cy="460375"/>
          </a:xfrm>
          <a:prstGeom prst="rect">
            <a:avLst/>
          </a:prstGeom>
          <a:noFill/>
          <a:ln w="9525" algn="ctr">
            <a:noFill/>
            <a:miter lim="800000"/>
            <a:headEnd/>
            <a:tailEnd/>
          </a:ln>
        </p:spPr>
        <p:txBody>
          <a:bodyPr>
            <a:spAutoFit/>
          </a:bodyPr>
          <a:lstStyle/>
          <a:p>
            <a:pPr algn="ctr" eaLnBrk="0" hangingPunct="0"/>
            <a:r>
              <a:rPr lang="zh-CN" altLang="en-US" sz="2400" b="1">
                <a:solidFill>
                  <a:schemeClr val="bg1"/>
                </a:solidFill>
                <a:latin typeface="宋体" charset="-122"/>
              </a:rPr>
              <a:t>四</a:t>
            </a:r>
            <a:endParaRPr lang="en-US" altLang="zh-CN" sz="2400" b="1">
              <a:solidFill>
                <a:schemeClr val="bg1"/>
              </a:solidFill>
              <a:latin typeface="宋体" charset="-122"/>
            </a:endParaRPr>
          </a:p>
        </p:txBody>
      </p:sp>
      <p:sp>
        <p:nvSpPr>
          <p:cNvPr id="30731"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sp>
        <p:nvSpPr>
          <p:cNvPr id="13" name="スライド番号プレースホルダ 12"/>
          <p:cNvSpPr>
            <a:spLocks noGrp="1"/>
          </p:cNvSpPr>
          <p:nvPr>
            <p:ph type="sldNum" sz="quarter" idx="12"/>
          </p:nvPr>
        </p:nvSpPr>
        <p:spPr/>
        <p:txBody>
          <a:bodyPr/>
          <a:lstStyle/>
          <a:p>
            <a:pPr>
              <a:defRPr/>
            </a:pPr>
            <a:fld id="{63B00B65-D873-41DA-89AD-6DBB12F534D3}" type="slidenum">
              <a:rPr lang="zh-CN" altLang="en-US" smtClean="0"/>
              <a:pPr>
                <a:defRPr/>
              </a:pPr>
              <a:t>3</a:t>
            </a:fld>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txBox="1">
            <a:spLocks noGrp="1"/>
          </p:cNvSpPr>
          <p:nvPr/>
        </p:nvSpPr>
        <p:spPr bwMode="auto">
          <a:xfrm>
            <a:off x="6553200" y="6477000"/>
            <a:ext cx="2133600" cy="244475"/>
          </a:xfrm>
          <a:prstGeom prst="rect">
            <a:avLst/>
          </a:prstGeom>
          <a:noFill/>
          <a:ln>
            <a:miter lim="800000"/>
            <a:headEnd/>
            <a:tailEnd/>
          </a:ln>
        </p:spPr>
        <p:txBody>
          <a:bodyPr/>
          <a:lstStyle/>
          <a:p>
            <a:pPr algn="r" fontAlgn="auto">
              <a:spcBef>
                <a:spcPts val="0"/>
              </a:spcBef>
              <a:spcAft>
                <a:spcPts val="0"/>
              </a:spcAft>
              <a:defRPr/>
            </a:pPr>
            <a:fld id="{3679A08A-5259-4181-AAAC-F13239A52F40}" type="slidenum">
              <a:rPr lang="zh-CN" altLang="en-US" sz="1400">
                <a:solidFill>
                  <a:schemeClr val="tx1"/>
                </a:solidFill>
                <a:latin typeface="+mn-lt"/>
              </a:rPr>
              <a:pPr algn="r" fontAlgn="auto">
                <a:spcBef>
                  <a:spcPts val="0"/>
                </a:spcBef>
                <a:spcAft>
                  <a:spcPts val="0"/>
                </a:spcAft>
                <a:defRPr/>
              </a:pPr>
              <a:t>30</a:t>
            </a:fld>
            <a:endParaRPr lang="zh-CN" altLang="en-US" sz="1400">
              <a:solidFill>
                <a:schemeClr val="tx1"/>
              </a:solidFill>
              <a:latin typeface="+mn-lt"/>
            </a:endParaRPr>
          </a:p>
        </p:txBody>
      </p:sp>
      <p:sp>
        <p:nvSpPr>
          <p:cNvPr id="67587" name="TextBox 3"/>
          <p:cNvSpPr txBox="1">
            <a:spLocks noChangeArrowheads="1"/>
          </p:cNvSpPr>
          <p:nvPr/>
        </p:nvSpPr>
        <p:spPr bwMode="auto">
          <a:xfrm>
            <a:off x="0" y="6488113"/>
            <a:ext cx="2627313"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20485" name="Text Box 5"/>
          <p:cNvSpPr txBox="1">
            <a:spLocks noChangeArrowheads="1"/>
          </p:cNvSpPr>
          <p:nvPr/>
        </p:nvSpPr>
        <p:spPr bwMode="auto">
          <a:xfrm>
            <a:off x="395288" y="1341438"/>
            <a:ext cx="8497192" cy="923330"/>
          </a:xfrm>
          <a:prstGeom prst="rect">
            <a:avLst/>
          </a:prstGeom>
          <a:noFill/>
          <a:ln w="9525">
            <a:noFill/>
            <a:miter lim="800000"/>
            <a:headEnd/>
            <a:tailEnd/>
          </a:ln>
        </p:spPr>
        <p:txBody>
          <a:bodyPr wrap="square">
            <a:spAutoFit/>
          </a:bodyPr>
          <a:lstStyle/>
          <a:p>
            <a:pPr marL="457200" indent="-457200">
              <a:defRPr/>
            </a:pPr>
            <a:r>
              <a:rPr lang="en-US" altLang="zh-CN" sz="1800" b="1" i="1" dirty="0" smtClean="0">
                <a:solidFill>
                  <a:schemeClr val="tx1"/>
                </a:solidFill>
                <a:ea typeface="宋体" pitchFamily="2" charset="-122"/>
              </a:rPr>
              <a:t>1.4.1</a:t>
            </a:r>
            <a:r>
              <a:rPr lang="ja-JP" altLang="en-US" sz="1800" b="1" i="1" dirty="0" smtClean="0">
                <a:solidFill>
                  <a:schemeClr val="tx1"/>
                </a:solidFill>
                <a:ea typeface="宋体" pitchFamily="2" charset="-122"/>
              </a:rPr>
              <a:t>　</a:t>
            </a:r>
            <a:r>
              <a:rPr lang="ja-JP" altLang="en-US" sz="1800" i="1" dirty="0" smtClean="0">
                <a:solidFill>
                  <a:schemeClr val="tx1"/>
                </a:solidFill>
                <a:latin typeface="ＭＳ Ｐゴシック" pitchFamily="50" charset="-128"/>
                <a:ea typeface="ＭＳ Ｐゴシック" pitchFamily="50" charset="-128"/>
              </a:rPr>
              <a:t>製品の抜取検査</a:t>
            </a:r>
            <a:r>
              <a:rPr lang="en-US" altLang="zh-CN" sz="1800" i="1" dirty="0" smtClean="0">
                <a:solidFill>
                  <a:schemeClr val="tx1"/>
                </a:solidFill>
                <a:latin typeface="ＭＳ Ｐゴシック" pitchFamily="50" charset="-128"/>
                <a:ea typeface="ＭＳ Ｐゴシック" pitchFamily="50" charset="-128"/>
              </a:rPr>
              <a:t>——</a:t>
            </a:r>
            <a:r>
              <a:rPr lang="ja-JP" altLang="en-US" sz="1800" i="1" dirty="0" smtClean="0">
                <a:solidFill>
                  <a:schemeClr val="tx1"/>
                </a:solidFill>
                <a:latin typeface="ＭＳ Ｐゴシック" pitchFamily="50" charset="-128"/>
                <a:ea typeface="ＭＳ Ｐゴシック" pitchFamily="50" charset="-128"/>
              </a:rPr>
              <a:t>染色</a:t>
            </a:r>
            <a:r>
              <a:rPr lang="ja-JP" altLang="en-US" sz="1800" i="1" dirty="0" smtClean="0">
                <a:solidFill>
                  <a:schemeClr val="tx1"/>
                </a:solidFill>
                <a:ea typeface="ＭＳ Ｐゴシック" charset="-128"/>
              </a:rPr>
              <a:t>企業、工場は抜き取り検査の送検書を記入する</a:t>
            </a:r>
            <a:r>
              <a:rPr lang="ja-JP" altLang="en-US" sz="1800" b="1" i="1" dirty="0" smtClean="0">
                <a:solidFill>
                  <a:schemeClr val="tx1"/>
                </a:solidFill>
                <a:ea typeface="ＭＳ Ｐゴシック" charset="-128"/>
              </a:rPr>
              <a:t>。</a:t>
            </a:r>
            <a:endParaRPr lang="zh-CN" altLang="en-US" sz="1800" b="1" i="1" dirty="0" smtClean="0">
              <a:solidFill>
                <a:schemeClr val="tx1"/>
              </a:solidFill>
            </a:endParaRPr>
          </a:p>
          <a:p>
            <a:pPr marL="457200" indent="-457200">
              <a:defRPr/>
            </a:pPr>
            <a:endParaRPr lang="zh-CN" altLang="en-US" sz="1800" b="1" i="1" dirty="0">
              <a:solidFill>
                <a:schemeClr val="tx1"/>
              </a:solidFill>
              <a:ea typeface="宋体" pitchFamily="2" charset="-122"/>
            </a:endParaRPr>
          </a:p>
          <a:p>
            <a:pPr>
              <a:defRPr/>
            </a:pPr>
            <a:endParaRPr lang="zh-CN" altLang="en-US" sz="1800" b="1" i="1" dirty="0">
              <a:solidFill>
                <a:schemeClr val="tx1"/>
              </a:solidFill>
              <a:ea typeface="宋体" pitchFamily="2" charset="-122"/>
            </a:endParaRPr>
          </a:p>
        </p:txBody>
      </p:sp>
      <p:pic>
        <p:nvPicPr>
          <p:cNvPr id="67589" name="Picture 8"/>
          <p:cNvPicPr>
            <a:picLocks noChangeAspect="1" noChangeArrowheads="1"/>
          </p:cNvPicPr>
          <p:nvPr/>
        </p:nvPicPr>
        <p:blipFill>
          <a:blip r:embed="rId3" cstate="print"/>
          <a:srcRect/>
          <a:stretch>
            <a:fillRect/>
          </a:stretch>
        </p:blipFill>
        <p:spPr bwMode="auto">
          <a:xfrm>
            <a:off x="250825" y="1773238"/>
            <a:ext cx="8343900" cy="4587875"/>
          </a:xfrm>
          <a:prstGeom prst="rect">
            <a:avLst/>
          </a:prstGeom>
          <a:noFill/>
          <a:ln w="9525">
            <a:noFill/>
            <a:miter lim="800000"/>
            <a:headEnd/>
            <a:tailEnd/>
          </a:ln>
        </p:spPr>
      </p:pic>
      <p:sp>
        <p:nvSpPr>
          <p:cNvPr id="7" name="云形标注 6"/>
          <p:cNvSpPr>
            <a:spLocks noChangeArrowheads="1"/>
          </p:cNvSpPr>
          <p:nvPr/>
        </p:nvSpPr>
        <p:spPr bwMode="auto">
          <a:xfrm>
            <a:off x="4932363" y="5300663"/>
            <a:ext cx="3384550" cy="1557337"/>
          </a:xfrm>
          <a:prstGeom prst="cloudCallout">
            <a:avLst>
              <a:gd name="adj1" fmla="val -64681"/>
              <a:gd name="adj2" fmla="val -53875"/>
            </a:avLst>
          </a:prstGeom>
          <a:solidFill>
            <a:schemeClr val="accent1"/>
          </a:solidFill>
          <a:ln w="25400" algn="ctr">
            <a:solidFill>
              <a:srgbClr val="006F95"/>
            </a:solidFill>
            <a:round/>
            <a:headEnd/>
            <a:tailEnd/>
          </a:ln>
        </p:spPr>
        <p:txBody>
          <a:bodyPr anchor="ctr"/>
          <a:lstStyle/>
          <a:p>
            <a:pPr algn="ctr">
              <a:defRPr/>
            </a:pPr>
            <a:r>
              <a:rPr lang="ja-JP" altLang="en-US" dirty="0" smtClean="0">
                <a:ea typeface="ＭＳ Ｐゴシック" pitchFamily="34" charset="-128"/>
              </a:rPr>
              <a:t>企業は抜き取りの参考として生産製品の種類、それぞれ種類の生地の成分、使用染料の類型</a:t>
            </a:r>
            <a:r>
              <a:rPr lang="en-US" altLang="ja-JP" dirty="0" smtClean="0">
                <a:ea typeface="ＭＳ Ｐゴシック" pitchFamily="34" charset="-128"/>
              </a:rPr>
              <a:t>/</a:t>
            </a:r>
            <a:r>
              <a:rPr lang="ja-JP" altLang="en-US" dirty="0" smtClean="0">
                <a:ea typeface="ＭＳ Ｐゴシック" pitchFamily="34" charset="-128"/>
              </a:rPr>
              <a:t>数量を記入する。</a:t>
            </a:r>
            <a:endParaRPr lang="zh-CN" altLang="en-US" dirty="0">
              <a:ea typeface="宋体" pitchFamily="2" charset="-122"/>
            </a:endParaRPr>
          </a:p>
        </p:txBody>
      </p:sp>
      <p:sp>
        <p:nvSpPr>
          <p:cNvPr id="8" name="标题 1"/>
          <p:cNvSpPr>
            <a:spLocks noGrp="1"/>
          </p:cNvSpPr>
          <p:nvPr>
            <p:ph type="title" idx="4294967295"/>
          </p:nvPr>
        </p:nvSpPr>
        <p:spPr>
          <a:xfrm>
            <a:off x="1676400" y="274638"/>
            <a:ext cx="7000056" cy="868362"/>
          </a:xfrm>
        </p:spPr>
        <p:txBody>
          <a:bodyPr/>
          <a:lstStyle/>
          <a:p>
            <a:r>
              <a:rPr lang="ja-JP" altLang="en-US" sz="2400" dirty="0" smtClean="0">
                <a:ea typeface="MS Gothic" pitchFamily="49" charset="-128"/>
              </a:rPr>
              <a:t>染色企業、工場のホワイトリスト資格申請の流れ</a:t>
            </a:r>
            <a:endParaRPr lang="zh-CN" altLang="en-US" sz="2400" dirty="0" smtClean="0">
              <a:ea typeface="宋体" charset="-122"/>
            </a:endParaRPr>
          </a:p>
        </p:txBody>
      </p:sp>
      <p:sp>
        <p:nvSpPr>
          <p:cNvPr id="9" name="スライド番号プレースホルダ 8"/>
          <p:cNvSpPr>
            <a:spLocks noGrp="1"/>
          </p:cNvSpPr>
          <p:nvPr>
            <p:ph type="sldNum" sz="quarter" idx="12"/>
          </p:nvPr>
        </p:nvSpPr>
        <p:spPr/>
        <p:txBody>
          <a:bodyPr/>
          <a:lstStyle/>
          <a:p>
            <a:pPr>
              <a:defRPr/>
            </a:pPr>
            <a:fld id="{9A9B2FC7-D638-4B46-A8B5-31CD07690263}" type="slidenum">
              <a:rPr lang="zh-CN" altLang="en-US" smtClean="0"/>
              <a:pPr>
                <a:defRPr/>
              </a:pPr>
              <a:t>30</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txBox="1">
            <a:spLocks noGrp="1"/>
          </p:cNvSpPr>
          <p:nvPr/>
        </p:nvSpPr>
        <p:spPr bwMode="auto">
          <a:xfrm>
            <a:off x="6553200" y="6477000"/>
            <a:ext cx="2133600" cy="244475"/>
          </a:xfrm>
          <a:prstGeom prst="rect">
            <a:avLst/>
          </a:prstGeom>
          <a:noFill/>
          <a:ln>
            <a:miter lim="800000"/>
            <a:headEnd/>
            <a:tailEnd/>
          </a:ln>
        </p:spPr>
        <p:txBody>
          <a:bodyPr/>
          <a:lstStyle/>
          <a:p>
            <a:pPr algn="r" fontAlgn="auto">
              <a:spcBef>
                <a:spcPts val="0"/>
              </a:spcBef>
              <a:spcAft>
                <a:spcPts val="0"/>
              </a:spcAft>
              <a:defRPr/>
            </a:pPr>
            <a:fld id="{A779B341-A815-4106-B880-A05F321559DC}" type="slidenum">
              <a:rPr lang="zh-CN" altLang="en-US" sz="1400">
                <a:solidFill>
                  <a:schemeClr val="tx1"/>
                </a:solidFill>
                <a:latin typeface="+mn-lt"/>
              </a:rPr>
              <a:pPr algn="r" fontAlgn="auto">
                <a:spcBef>
                  <a:spcPts val="0"/>
                </a:spcBef>
                <a:spcAft>
                  <a:spcPts val="0"/>
                </a:spcAft>
                <a:defRPr/>
              </a:pPr>
              <a:t>31</a:t>
            </a:fld>
            <a:endParaRPr lang="zh-CN" altLang="en-US" sz="1400">
              <a:solidFill>
                <a:schemeClr val="tx1"/>
              </a:solidFill>
              <a:latin typeface="+mn-lt"/>
            </a:endParaRPr>
          </a:p>
        </p:txBody>
      </p:sp>
      <p:sp>
        <p:nvSpPr>
          <p:cNvPr id="69635" name="TextBox 3"/>
          <p:cNvSpPr txBox="1">
            <a:spLocks noChangeArrowheads="1"/>
          </p:cNvSpPr>
          <p:nvPr/>
        </p:nvSpPr>
        <p:spPr bwMode="auto">
          <a:xfrm>
            <a:off x="0" y="6488113"/>
            <a:ext cx="2627313"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21509" name="Text Box 5"/>
          <p:cNvSpPr txBox="1">
            <a:spLocks noChangeArrowheads="1"/>
          </p:cNvSpPr>
          <p:nvPr/>
        </p:nvSpPr>
        <p:spPr bwMode="auto">
          <a:xfrm>
            <a:off x="395288" y="1341438"/>
            <a:ext cx="7345362" cy="701675"/>
          </a:xfrm>
          <a:prstGeom prst="rect">
            <a:avLst/>
          </a:prstGeom>
          <a:noFill/>
          <a:ln w="9525">
            <a:noFill/>
            <a:miter lim="800000"/>
            <a:headEnd/>
            <a:tailEnd/>
          </a:ln>
        </p:spPr>
        <p:txBody>
          <a:bodyPr>
            <a:spAutoFit/>
          </a:bodyPr>
          <a:lstStyle/>
          <a:p>
            <a:pPr marL="457200" indent="-457200">
              <a:defRPr/>
            </a:pPr>
            <a:r>
              <a:rPr lang="en-US" altLang="zh-CN" sz="2000" b="1" i="1" dirty="0" smtClean="0">
                <a:solidFill>
                  <a:schemeClr val="tx1"/>
                </a:solidFill>
                <a:ea typeface="宋体" pitchFamily="2" charset="-122"/>
              </a:rPr>
              <a:t>1.4.2</a:t>
            </a:r>
            <a:r>
              <a:rPr lang="ja-JP" altLang="en-US" sz="2000" b="1" i="1" dirty="0" smtClean="0">
                <a:solidFill>
                  <a:schemeClr val="tx1"/>
                </a:solidFill>
                <a:ea typeface="宋体" pitchFamily="2" charset="-122"/>
              </a:rPr>
              <a:t>　</a:t>
            </a:r>
            <a:r>
              <a:rPr lang="ja-JP" altLang="en-US" sz="2000" i="1" dirty="0" smtClean="0">
                <a:solidFill>
                  <a:schemeClr val="tx1"/>
                </a:solidFill>
                <a:latin typeface="ＭＳ Ｐゴシック" pitchFamily="50" charset="-128"/>
                <a:ea typeface="ＭＳ Ｐゴシック" pitchFamily="50" charset="-128"/>
              </a:rPr>
              <a:t>製品の抜取検査</a:t>
            </a:r>
            <a:r>
              <a:rPr lang="en-US" altLang="zh-CN" sz="2000" i="1" dirty="0" smtClean="0">
                <a:solidFill>
                  <a:schemeClr val="tx1"/>
                </a:solidFill>
                <a:latin typeface="ＭＳ Ｐゴシック" pitchFamily="50" charset="-128"/>
                <a:ea typeface="ＭＳ Ｐゴシック" pitchFamily="50" charset="-128"/>
              </a:rPr>
              <a:t>—</a:t>
            </a:r>
            <a:r>
              <a:rPr lang="en-US" altLang="ja-JP" sz="2000" i="1" dirty="0" smtClean="0">
                <a:solidFill>
                  <a:schemeClr val="tx1"/>
                </a:solidFill>
                <a:latin typeface="ＭＳ Ｐゴシック" pitchFamily="50" charset="-128"/>
                <a:ea typeface="ＭＳ Ｐゴシック" pitchFamily="50" charset="-128"/>
              </a:rPr>
              <a:t>-</a:t>
            </a:r>
            <a:r>
              <a:rPr lang="ja-JP" altLang="en-US" sz="2000" i="1" dirty="0" smtClean="0">
                <a:solidFill>
                  <a:schemeClr val="tx1"/>
                </a:solidFill>
                <a:latin typeface="MS Gothic" pitchFamily="49" charset="-128"/>
                <a:ea typeface="MS Gothic" pitchFamily="49" charset="-128"/>
              </a:rPr>
              <a:t>抜き取り検査の種類数を確定する</a:t>
            </a:r>
            <a:r>
              <a:rPr lang="ja-JP" altLang="en-US" sz="2000" b="1" i="1" dirty="0" smtClean="0">
                <a:solidFill>
                  <a:schemeClr val="tx1"/>
                </a:solidFill>
                <a:latin typeface="MS Gothic" pitchFamily="49" charset="-128"/>
                <a:ea typeface="MS Gothic" pitchFamily="49" charset="-128"/>
              </a:rPr>
              <a:t>。</a:t>
            </a:r>
            <a:endParaRPr lang="zh-CN" altLang="en-US" sz="2000" b="1" i="1" dirty="0">
              <a:solidFill>
                <a:schemeClr val="tx1"/>
              </a:solidFill>
              <a:ea typeface="宋体" pitchFamily="2" charset="-122"/>
            </a:endParaRPr>
          </a:p>
          <a:p>
            <a:pPr>
              <a:defRPr/>
            </a:pPr>
            <a:endParaRPr lang="zh-CN" altLang="en-US" sz="2000" b="1" i="1" dirty="0">
              <a:solidFill>
                <a:schemeClr val="tx1"/>
              </a:solidFill>
              <a:ea typeface="宋体" pitchFamily="2" charset="-122"/>
            </a:endParaRPr>
          </a:p>
        </p:txBody>
      </p:sp>
      <p:pic>
        <p:nvPicPr>
          <p:cNvPr id="69637" name="Picture 8"/>
          <p:cNvPicPr>
            <a:picLocks noChangeAspect="1" noChangeArrowheads="1"/>
          </p:cNvPicPr>
          <p:nvPr/>
        </p:nvPicPr>
        <p:blipFill>
          <a:blip r:embed="rId2" cstate="print"/>
          <a:srcRect/>
          <a:stretch>
            <a:fillRect/>
          </a:stretch>
        </p:blipFill>
        <p:spPr bwMode="auto">
          <a:xfrm>
            <a:off x="323850" y="1844675"/>
            <a:ext cx="8453438" cy="4608513"/>
          </a:xfrm>
          <a:prstGeom prst="rect">
            <a:avLst/>
          </a:prstGeom>
          <a:noFill/>
          <a:ln w="9525">
            <a:noFill/>
            <a:miter lim="800000"/>
            <a:headEnd/>
            <a:tailEnd/>
          </a:ln>
        </p:spPr>
      </p:pic>
      <p:sp>
        <p:nvSpPr>
          <p:cNvPr id="7" name="云形标注 6"/>
          <p:cNvSpPr>
            <a:spLocks noChangeArrowheads="1"/>
          </p:cNvSpPr>
          <p:nvPr/>
        </p:nvSpPr>
        <p:spPr bwMode="auto">
          <a:xfrm>
            <a:off x="4572000" y="5589588"/>
            <a:ext cx="3816350" cy="908050"/>
          </a:xfrm>
          <a:prstGeom prst="cloudCallout">
            <a:avLst>
              <a:gd name="adj1" fmla="val -56986"/>
              <a:gd name="adj2" fmla="val -61190"/>
            </a:avLst>
          </a:prstGeom>
          <a:solidFill>
            <a:schemeClr val="accent1"/>
          </a:solidFill>
          <a:ln w="25400" algn="ctr">
            <a:solidFill>
              <a:srgbClr val="006F95"/>
            </a:solidFill>
            <a:round/>
            <a:headEnd/>
            <a:tailEnd/>
          </a:ln>
        </p:spPr>
        <p:txBody>
          <a:bodyPr anchor="ctr"/>
          <a:lstStyle/>
          <a:p>
            <a:pPr algn="ctr"/>
            <a:r>
              <a:rPr lang="en-US" altLang="zh-CN" sz="1400" dirty="0" smtClean="0">
                <a:latin typeface="MS Gothic" pitchFamily="49" charset="-128"/>
                <a:ea typeface="MS Gothic" pitchFamily="49" charset="-128"/>
              </a:rPr>
              <a:t>AQL</a:t>
            </a:r>
            <a:r>
              <a:rPr lang="ja-JP" altLang="en-US" sz="1400" dirty="0" smtClean="0">
                <a:latin typeface="MS Gothic" pitchFamily="49" charset="-128"/>
                <a:ea typeface="MS Gothic" pitchFamily="49" charset="-128"/>
              </a:rPr>
              <a:t>方法によって、当企業、工場の抜き取り検査の種類数（送検数）を確定する</a:t>
            </a:r>
            <a:r>
              <a:rPr lang="ja-JP" altLang="en-US" dirty="0" smtClean="0">
                <a:latin typeface="MS Gothic" pitchFamily="49" charset="-128"/>
                <a:ea typeface="MS Gothic" pitchFamily="49" charset="-128"/>
              </a:rPr>
              <a:t>。</a:t>
            </a:r>
            <a:endParaRPr lang="zh-CN" altLang="en-US" dirty="0">
              <a:latin typeface="MS Gothic" pitchFamily="49" charset="-128"/>
              <a:ea typeface="MS Gothic" pitchFamily="49" charset="-128"/>
            </a:endParaRPr>
          </a:p>
        </p:txBody>
      </p:sp>
      <p:sp>
        <p:nvSpPr>
          <p:cNvPr id="8" name="标题 1"/>
          <p:cNvSpPr>
            <a:spLocks noGrp="1"/>
          </p:cNvSpPr>
          <p:nvPr>
            <p:ph type="title" idx="4294967295"/>
          </p:nvPr>
        </p:nvSpPr>
        <p:spPr>
          <a:xfrm>
            <a:off x="1676400" y="274638"/>
            <a:ext cx="7072064" cy="868362"/>
          </a:xfrm>
        </p:spPr>
        <p:txBody>
          <a:bodyPr/>
          <a:lstStyle/>
          <a:p>
            <a:r>
              <a:rPr lang="ja-JP" altLang="en-US" sz="2400" dirty="0" smtClean="0">
                <a:ea typeface="MS Gothic" pitchFamily="49" charset="-128"/>
              </a:rPr>
              <a:t>染色企業、工場のホワイトリスト資格申請の流れ</a:t>
            </a:r>
            <a:endParaRPr lang="zh-CN" altLang="en-US" sz="2400" dirty="0" smtClean="0">
              <a:ea typeface="宋体" charset="-122"/>
            </a:endParaRPr>
          </a:p>
        </p:txBody>
      </p:sp>
      <p:sp>
        <p:nvSpPr>
          <p:cNvPr id="9" name="スライド番号プレースホルダ 8"/>
          <p:cNvSpPr>
            <a:spLocks noGrp="1"/>
          </p:cNvSpPr>
          <p:nvPr>
            <p:ph type="sldNum" sz="quarter" idx="12"/>
          </p:nvPr>
        </p:nvSpPr>
        <p:spPr/>
        <p:txBody>
          <a:bodyPr/>
          <a:lstStyle/>
          <a:p>
            <a:pPr>
              <a:defRPr/>
            </a:pPr>
            <a:fld id="{9A9B2FC7-D638-4B46-A8B5-31CD07690263}" type="slidenum">
              <a:rPr lang="zh-CN" altLang="en-US" smtClean="0"/>
              <a:pPr>
                <a:defRPr/>
              </a:pPr>
              <a:t>31</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txBox="1">
            <a:spLocks noGrp="1"/>
          </p:cNvSpPr>
          <p:nvPr/>
        </p:nvSpPr>
        <p:spPr bwMode="auto">
          <a:xfrm>
            <a:off x="6553200" y="6477000"/>
            <a:ext cx="2133600" cy="244475"/>
          </a:xfrm>
          <a:prstGeom prst="rect">
            <a:avLst/>
          </a:prstGeom>
          <a:noFill/>
          <a:ln>
            <a:miter lim="800000"/>
            <a:headEnd/>
            <a:tailEnd/>
          </a:ln>
        </p:spPr>
        <p:txBody>
          <a:bodyPr/>
          <a:lstStyle/>
          <a:p>
            <a:pPr algn="r" fontAlgn="auto">
              <a:spcBef>
                <a:spcPts val="0"/>
              </a:spcBef>
              <a:spcAft>
                <a:spcPts val="0"/>
              </a:spcAft>
              <a:defRPr/>
            </a:pPr>
            <a:fld id="{FEBCE5F8-574F-4745-853D-79240AF536C8}" type="slidenum">
              <a:rPr lang="zh-CN" altLang="en-US" sz="1400">
                <a:solidFill>
                  <a:schemeClr val="tx1"/>
                </a:solidFill>
                <a:latin typeface="+mn-lt"/>
              </a:rPr>
              <a:pPr algn="r" fontAlgn="auto">
                <a:spcBef>
                  <a:spcPts val="0"/>
                </a:spcBef>
                <a:spcAft>
                  <a:spcPts val="0"/>
                </a:spcAft>
                <a:defRPr/>
              </a:pPr>
              <a:t>32</a:t>
            </a:fld>
            <a:endParaRPr lang="zh-CN" altLang="en-US" sz="1400">
              <a:solidFill>
                <a:schemeClr val="tx1"/>
              </a:solidFill>
              <a:latin typeface="+mn-lt"/>
            </a:endParaRPr>
          </a:p>
        </p:txBody>
      </p:sp>
      <p:sp>
        <p:nvSpPr>
          <p:cNvPr id="70659" name="TextBox 3"/>
          <p:cNvSpPr txBox="1">
            <a:spLocks noChangeArrowheads="1"/>
          </p:cNvSpPr>
          <p:nvPr/>
        </p:nvSpPr>
        <p:spPr bwMode="auto">
          <a:xfrm>
            <a:off x="0" y="6488113"/>
            <a:ext cx="2627313"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22533" name="Text Box 5"/>
          <p:cNvSpPr txBox="1">
            <a:spLocks noChangeArrowheads="1"/>
          </p:cNvSpPr>
          <p:nvPr/>
        </p:nvSpPr>
        <p:spPr bwMode="auto">
          <a:xfrm>
            <a:off x="395288" y="1341438"/>
            <a:ext cx="7345362" cy="1015663"/>
          </a:xfrm>
          <a:prstGeom prst="rect">
            <a:avLst/>
          </a:prstGeom>
          <a:noFill/>
          <a:ln w="9525">
            <a:noFill/>
            <a:miter lim="800000"/>
            <a:headEnd/>
            <a:tailEnd/>
          </a:ln>
        </p:spPr>
        <p:txBody>
          <a:bodyPr>
            <a:spAutoFit/>
          </a:bodyPr>
          <a:lstStyle/>
          <a:p>
            <a:pPr marL="457200" indent="-457200">
              <a:defRPr/>
            </a:pPr>
            <a:r>
              <a:rPr lang="en-US" altLang="zh-CN" sz="2000" b="1" i="1" dirty="0" smtClean="0">
                <a:solidFill>
                  <a:schemeClr val="tx1"/>
                </a:solidFill>
                <a:ea typeface="宋体" pitchFamily="2" charset="-122"/>
              </a:rPr>
              <a:t>1.5</a:t>
            </a:r>
            <a:r>
              <a:rPr lang="ja-JP" altLang="en-US" sz="2000" i="1" dirty="0" smtClean="0">
                <a:solidFill>
                  <a:schemeClr val="tx1"/>
                </a:solidFill>
                <a:latin typeface="MS Gothic" pitchFamily="49" charset="-128"/>
                <a:ea typeface="MS Gothic" pitchFamily="49" charset="-128"/>
              </a:rPr>
              <a:t>ホワイトリスク資格コードおよび証書を取得する</a:t>
            </a:r>
            <a:endParaRPr lang="zh-CN" altLang="en-US" sz="2000" i="1" dirty="0" smtClean="0">
              <a:solidFill>
                <a:schemeClr val="tx1"/>
              </a:solidFill>
              <a:latin typeface="MS Gothic" pitchFamily="49" charset="-128"/>
              <a:ea typeface="MS Gothic" pitchFamily="49" charset="-128"/>
            </a:endParaRPr>
          </a:p>
          <a:p>
            <a:pPr marL="457200" indent="-457200">
              <a:defRPr/>
            </a:pPr>
            <a:endParaRPr lang="zh-CN" altLang="en-US" sz="2000" b="1" i="1" dirty="0">
              <a:solidFill>
                <a:schemeClr val="tx1"/>
              </a:solidFill>
              <a:ea typeface="宋体" pitchFamily="2" charset="-122"/>
            </a:endParaRPr>
          </a:p>
          <a:p>
            <a:pPr>
              <a:defRPr/>
            </a:pPr>
            <a:endParaRPr lang="zh-CN" altLang="en-US" sz="2000" b="1" i="1" dirty="0">
              <a:solidFill>
                <a:schemeClr val="tx1"/>
              </a:solidFill>
              <a:ea typeface="宋体" pitchFamily="2" charset="-122"/>
            </a:endParaRPr>
          </a:p>
        </p:txBody>
      </p:sp>
      <p:pic>
        <p:nvPicPr>
          <p:cNvPr id="70661" name="Picture 10"/>
          <p:cNvPicPr>
            <a:picLocks noChangeAspect="1" noChangeArrowheads="1"/>
          </p:cNvPicPr>
          <p:nvPr/>
        </p:nvPicPr>
        <p:blipFill>
          <a:blip r:embed="rId2" cstate="print"/>
          <a:srcRect/>
          <a:stretch>
            <a:fillRect/>
          </a:stretch>
        </p:blipFill>
        <p:spPr bwMode="auto">
          <a:xfrm>
            <a:off x="250825" y="1844675"/>
            <a:ext cx="8424863" cy="4608513"/>
          </a:xfrm>
          <a:prstGeom prst="rect">
            <a:avLst/>
          </a:prstGeom>
          <a:noFill/>
          <a:ln w="9525">
            <a:noFill/>
            <a:miter lim="800000"/>
            <a:headEnd/>
            <a:tailEnd/>
          </a:ln>
        </p:spPr>
      </p:pic>
      <p:sp>
        <p:nvSpPr>
          <p:cNvPr id="7" name="云形标注 6"/>
          <p:cNvSpPr>
            <a:spLocks noChangeArrowheads="1"/>
          </p:cNvSpPr>
          <p:nvPr/>
        </p:nvSpPr>
        <p:spPr bwMode="auto">
          <a:xfrm>
            <a:off x="5219700" y="4365625"/>
            <a:ext cx="3132138" cy="1871663"/>
          </a:xfrm>
          <a:prstGeom prst="cloudCallout">
            <a:avLst>
              <a:gd name="adj1" fmla="val -59023"/>
              <a:gd name="adj2" fmla="val -56023"/>
            </a:avLst>
          </a:prstGeom>
          <a:solidFill>
            <a:schemeClr val="accent1"/>
          </a:solidFill>
          <a:ln w="25400" algn="ctr">
            <a:solidFill>
              <a:srgbClr val="006F95"/>
            </a:solidFill>
            <a:round/>
            <a:headEnd/>
            <a:tailEnd/>
          </a:ln>
        </p:spPr>
        <p:txBody>
          <a:bodyPr anchor="ctr"/>
          <a:lstStyle/>
          <a:p>
            <a:pPr algn="ctr"/>
            <a:r>
              <a:rPr lang="ja-JP" altLang="en-US" sz="1800" dirty="0" smtClean="0">
                <a:ea typeface="MS Gothic" pitchFamily="49" charset="-128"/>
              </a:rPr>
              <a:t>申請者は、当該者唯一のホワイトリスト資格コード（有効期限付け）を取得する。</a:t>
            </a:r>
            <a:endParaRPr lang="zh-CN" altLang="en-US" sz="1800" dirty="0">
              <a:ea typeface="MS Gothic" pitchFamily="49" charset="-128"/>
            </a:endParaRPr>
          </a:p>
        </p:txBody>
      </p:sp>
      <p:sp>
        <p:nvSpPr>
          <p:cNvPr id="8" name="标题 1"/>
          <p:cNvSpPr>
            <a:spLocks noGrp="1"/>
          </p:cNvSpPr>
          <p:nvPr>
            <p:ph type="title" idx="4294967295"/>
          </p:nvPr>
        </p:nvSpPr>
        <p:spPr>
          <a:xfrm>
            <a:off x="1676400" y="274638"/>
            <a:ext cx="7000056" cy="868362"/>
          </a:xfrm>
        </p:spPr>
        <p:txBody>
          <a:bodyPr/>
          <a:lstStyle/>
          <a:p>
            <a:r>
              <a:rPr lang="ja-JP" altLang="en-US" sz="2400" dirty="0" smtClean="0">
                <a:ea typeface="MS Gothic" pitchFamily="49" charset="-128"/>
              </a:rPr>
              <a:t>染色企業、工場のホワイトリスト資格申請の流れ</a:t>
            </a:r>
            <a:endParaRPr lang="zh-CN" altLang="en-US" sz="2400" dirty="0" smtClean="0">
              <a:ea typeface="宋体" charset="-122"/>
            </a:endParaRPr>
          </a:p>
        </p:txBody>
      </p:sp>
      <p:sp>
        <p:nvSpPr>
          <p:cNvPr id="9" name="スライド番号プレースホルダ 8"/>
          <p:cNvSpPr>
            <a:spLocks noGrp="1"/>
          </p:cNvSpPr>
          <p:nvPr>
            <p:ph type="sldNum" sz="quarter" idx="12"/>
          </p:nvPr>
        </p:nvSpPr>
        <p:spPr/>
        <p:txBody>
          <a:bodyPr/>
          <a:lstStyle/>
          <a:p>
            <a:pPr>
              <a:defRPr/>
            </a:pPr>
            <a:fld id="{9A9B2FC7-D638-4B46-A8B5-31CD07690263}" type="slidenum">
              <a:rPr lang="zh-CN" altLang="en-US" smtClean="0"/>
              <a:pPr>
                <a:defRPr/>
              </a:pPr>
              <a:t>32</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3"/>
          <p:cNvSpPr txBox="1">
            <a:spLocks noChangeArrowheads="1"/>
          </p:cNvSpPr>
          <p:nvPr/>
        </p:nvSpPr>
        <p:spPr bwMode="auto">
          <a:xfrm>
            <a:off x="0" y="6488113"/>
            <a:ext cx="2627313"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71682" name="Text Box 5"/>
          <p:cNvSpPr txBox="1">
            <a:spLocks noChangeArrowheads="1"/>
          </p:cNvSpPr>
          <p:nvPr/>
        </p:nvSpPr>
        <p:spPr bwMode="auto">
          <a:xfrm>
            <a:off x="395288" y="1341438"/>
            <a:ext cx="7345362" cy="396875"/>
          </a:xfrm>
          <a:prstGeom prst="rect">
            <a:avLst/>
          </a:prstGeom>
          <a:noFill/>
          <a:ln w="9525">
            <a:noFill/>
            <a:miter lim="800000"/>
            <a:headEnd/>
            <a:tailEnd/>
          </a:ln>
        </p:spPr>
        <p:txBody>
          <a:bodyPr>
            <a:spAutoFit/>
          </a:bodyPr>
          <a:lstStyle/>
          <a:p>
            <a:pPr>
              <a:spcBef>
                <a:spcPct val="50000"/>
              </a:spcBef>
            </a:pPr>
            <a:r>
              <a:rPr lang="en-US" altLang="zh-CN" sz="2000" b="1" i="1" dirty="0">
                <a:solidFill>
                  <a:schemeClr val="tx1"/>
                </a:solidFill>
              </a:rPr>
              <a:t>2</a:t>
            </a:r>
            <a:r>
              <a:rPr lang="zh-CN" altLang="en-US" sz="2000" b="1" i="1" dirty="0" smtClean="0">
                <a:solidFill>
                  <a:schemeClr val="tx1"/>
                </a:solidFill>
              </a:rPr>
              <a:t>、</a:t>
            </a:r>
            <a:r>
              <a:rPr lang="ja-JP" altLang="en-US" sz="2000" b="1" dirty="0" smtClean="0">
                <a:solidFill>
                  <a:schemeClr val="tx1"/>
                </a:solidFill>
                <a:ea typeface="ＭＳ Ｐゴシック" charset="-128"/>
              </a:rPr>
              <a:t>下流のユーザーにホワイトリストデジタル証書を配布する。</a:t>
            </a:r>
            <a:endParaRPr lang="zh-CN" altLang="en-US" sz="2000" b="1" dirty="0">
              <a:solidFill>
                <a:schemeClr val="tx1"/>
              </a:solidFill>
            </a:endParaRPr>
          </a:p>
        </p:txBody>
      </p:sp>
      <p:sp>
        <p:nvSpPr>
          <p:cNvPr id="11" name="Rectangle 2"/>
          <p:cNvSpPr txBox="1">
            <a:spLocks noChangeArrowheads="1"/>
          </p:cNvSpPr>
          <p:nvPr/>
        </p:nvSpPr>
        <p:spPr bwMode="gray">
          <a:xfrm>
            <a:off x="1692275" y="260350"/>
            <a:ext cx="6629400" cy="868363"/>
          </a:xfrm>
          <a:prstGeom prst="rect">
            <a:avLst/>
          </a:prstGeom>
          <a:noFill/>
          <a:ln w="9525">
            <a:noFill/>
            <a:miter lim="800000"/>
            <a:headEnd/>
            <a:tailEnd/>
          </a:ln>
        </p:spPr>
        <p:txBody>
          <a:bodyPr anchor="ctr"/>
          <a:lstStyle/>
          <a:p>
            <a:pPr eaLnBrk="0" hangingPunct="0">
              <a:defRPr/>
            </a:pPr>
            <a:endParaRPr lang="en-US" altLang="zh-CN" sz="2800" kern="0" dirty="0">
              <a:solidFill>
                <a:schemeClr val="bg1"/>
              </a:solidFill>
              <a:latin typeface="+mj-lt"/>
              <a:ea typeface="宋体" pitchFamily="2" charset="-122"/>
              <a:cs typeface="+mj-cs"/>
            </a:endParaRPr>
          </a:p>
        </p:txBody>
      </p:sp>
      <p:pic>
        <p:nvPicPr>
          <p:cNvPr id="71684" name="Picture 11"/>
          <p:cNvPicPr>
            <a:picLocks noChangeAspect="1" noChangeArrowheads="1"/>
          </p:cNvPicPr>
          <p:nvPr/>
        </p:nvPicPr>
        <p:blipFill>
          <a:blip r:embed="rId3" cstate="print"/>
          <a:srcRect/>
          <a:stretch>
            <a:fillRect/>
          </a:stretch>
        </p:blipFill>
        <p:spPr bwMode="auto">
          <a:xfrm>
            <a:off x="468313" y="1773238"/>
            <a:ext cx="8318500" cy="4679950"/>
          </a:xfrm>
          <a:prstGeom prst="rect">
            <a:avLst/>
          </a:prstGeom>
          <a:noFill/>
          <a:ln w="9525">
            <a:noFill/>
            <a:miter lim="800000"/>
            <a:headEnd/>
            <a:tailEnd/>
          </a:ln>
        </p:spPr>
      </p:pic>
      <p:sp>
        <p:nvSpPr>
          <p:cNvPr id="5" name="灯片编号占位符 4"/>
          <p:cNvSpPr txBox="1">
            <a:spLocks noGrp="1"/>
          </p:cNvSpPr>
          <p:nvPr/>
        </p:nvSpPr>
        <p:spPr bwMode="auto">
          <a:xfrm>
            <a:off x="6553200" y="6477000"/>
            <a:ext cx="2133600" cy="244475"/>
          </a:xfrm>
          <a:prstGeom prst="rect">
            <a:avLst/>
          </a:prstGeom>
          <a:noFill/>
          <a:ln>
            <a:miter lim="800000"/>
            <a:headEnd/>
            <a:tailEnd/>
          </a:ln>
        </p:spPr>
        <p:txBody>
          <a:bodyPr/>
          <a:lstStyle/>
          <a:p>
            <a:pPr algn="r" fontAlgn="auto">
              <a:spcBef>
                <a:spcPts val="0"/>
              </a:spcBef>
              <a:spcAft>
                <a:spcPts val="0"/>
              </a:spcAft>
              <a:defRPr/>
            </a:pPr>
            <a:fld id="{0F3589AD-271A-41BD-B00D-9598962ADF72}" type="slidenum">
              <a:rPr lang="zh-CN" altLang="en-US" sz="1400">
                <a:solidFill>
                  <a:schemeClr val="tx1"/>
                </a:solidFill>
                <a:latin typeface="+mn-lt"/>
              </a:rPr>
              <a:pPr algn="r" fontAlgn="auto">
                <a:spcBef>
                  <a:spcPts val="0"/>
                </a:spcBef>
                <a:spcAft>
                  <a:spcPts val="0"/>
                </a:spcAft>
                <a:defRPr/>
              </a:pPr>
              <a:t>33</a:t>
            </a:fld>
            <a:endParaRPr lang="zh-CN" altLang="en-US" sz="1400">
              <a:solidFill>
                <a:schemeClr val="tx1"/>
              </a:solidFill>
              <a:latin typeface="+mn-lt"/>
            </a:endParaRPr>
          </a:p>
        </p:txBody>
      </p:sp>
      <p:sp>
        <p:nvSpPr>
          <p:cNvPr id="7" name="线形标注 1 6"/>
          <p:cNvSpPr/>
          <p:nvPr/>
        </p:nvSpPr>
        <p:spPr>
          <a:xfrm>
            <a:off x="5580063" y="3141663"/>
            <a:ext cx="2880369" cy="358775"/>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dirty="0" smtClean="0">
                <a:ea typeface="ＭＳ Ｐゴシック" charset="-128"/>
              </a:rPr>
              <a:t>ホワイトリスト資格コードの転送</a:t>
            </a:r>
            <a:endParaRPr lang="ja-JP" altLang="en-US" dirty="0">
              <a:ea typeface="ＭＳ Ｐゴシック" charset="-128"/>
            </a:endParaRPr>
          </a:p>
        </p:txBody>
      </p:sp>
      <p:grpSp>
        <p:nvGrpSpPr>
          <p:cNvPr id="2" name="组合 10"/>
          <p:cNvGrpSpPr>
            <a:grpSpLocks/>
          </p:cNvGrpSpPr>
          <p:nvPr/>
        </p:nvGrpSpPr>
        <p:grpSpPr bwMode="auto">
          <a:xfrm>
            <a:off x="1763713" y="3573463"/>
            <a:ext cx="6912743" cy="2879725"/>
            <a:chOff x="1785938" y="3644900"/>
            <a:chExt cx="6912743" cy="2879725"/>
          </a:xfrm>
        </p:grpSpPr>
        <p:sp>
          <p:nvSpPr>
            <p:cNvPr id="9" name="任意多边形 8"/>
            <p:cNvSpPr/>
            <p:nvPr/>
          </p:nvSpPr>
          <p:spPr>
            <a:xfrm>
              <a:off x="1785938" y="3644900"/>
              <a:ext cx="2974975" cy="2027237"/>
            </a:xfrm>
            <a:custGeom>
              <a:avLst/>
              <a:gdLst>
                <a:gd name="connsiteX0" fmla="*/ 500062 w 2974181"/>
                <a:gd name="connsiteY0" fmla="*/ 247650 h 2133600"/>
                <a:gd name="connsiteX1" fmla="*/ 2586037 w 2974181"/>
                <a:gd name="connsiteY1" fmla="*/ 233362 h 2133600"/>
                <a:gd name="connsiteX2" fmla="*/ 2828925 w 2974181"/>
                <a:gd name="connsiteY2" fmla="*/ 1647825 h 2133600"/>
                <a:gd name="connsiteX3" fmla="*/ 1843087 w 2974181"/>
                <a:gd name="connsiteY3" fmla="*/ 1804987 h 2133600"/>
                <a:gd name="connsiteX4" fmla="*/ 285750 w 2974181"/>
                <a:gd name="connsiteY4" fmla="*/ 1990725 h 2133600"/>
                <a:gd name="connsiteX5" fmla="*/ 128587 w 2974181"/>
                <a:gd name="connsiteY5" fmla="*/ 947737 h 2133600"/>
                <a:gd name="connsiteX6" fmla="*/ 228600 w 2974181"/>
                <a:gd name="connsiteY6" fmla="*/ 276225 h 2133600"/>
                <a:gd name="connsiteX7" fmla="*/ 314325 w 2974181"/>
                <a:gd name="connsiteY7" fmla="*/ 233362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181" h="2133600">
                  <a:moveTo>
                    <a:pt x="500062" y="247650"/>
                  </a:moveTo>
                  <a:cubicBezTo>
                    <a:pt x="1348977" y="123825"/>
                    <a:pt x="2197893" y="0"/>
                    <a:pt x="2586037" y="233362"/>
                  </a:cubicBezTo>
                  <a:cubicBezTo>
                    <a:pt x="2974181" y="466724"/>
                    <a:pt x="2952750" y="1385888"/>
                    <a:pt x="2828925" y="1647825"/>
                  </a:cubicBezTo>
                  <a:cubicBezTo>
                    <a:pt x="2705100" y="1909762"/>
                    <a:pt x="2266949" y="1747837"/>
                    <a:pt x="1843087" y="1804987"/>
                  </a:cubicBezTo>
                  <a:cubicBezTo>
                    <a:pt x="1419225" y="1862137"/>
                    <a:pt x="571500" y="2133600"/>
                    <a:pt x="285750" y="1990725"/>
                  </a:cubicBezTo>
                  <a:cubicBezTo>
                    <a:pt x="0" y="1847850"/>
                    <a:pt x="138112" y="1233487"/>
                    <a:pt x="128587" y="947737"/>
                  </a:cubicBezTo>
                  <a:cubicBezTo>
                    <a:pt x="119062" y="661987"/>
                    <a:pt x="197644" y="395287"/>
                    <a:pt x="228600" y="276225"/>
                  </a:cubicBezTo>
                  <a:cubicBezTo>
                    <a:pt x="259556" y="157163"/>
                    <a:pt x="286940" y="195262"/>
                    <a:pt x="314325" y="23336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a:p>
          </p:txBody>
        </p:sp>
        <p:sp>
          <p:nvSpPr>
            <p:cNvPr id="10" name="云形标注 9"/>
            <p:cNvSpPr>
              <a:spLocks noChangeArrowheads="1"/>
            </p:cNvSpPr>
            <p:nvPr/>
          </p:nvSpPr>
          <p:spPr bwMode="auto">
            <a:xfrm>
              <a:off x="5003799" y="4508500"/>
              <a:ext cx="3694882" cy="2016125"/>
            </a:xfrm>
            <a:prstGeom prst="cloudCallout">
              <a:avLst>
                <a:gd name="adj1" fmla="val -57130"/>
                <a:gd name="adj2" fmla="val -35750"/>
              </a:avLst>
            </a:prstGeom>
            <a:solidFill>
              <a:schemeClr val="accent1"/>
            </a:solidFill>
            <a:ln w="25400" algn="ctr">
              <a:solidFill>
                <a:srgbClr val="006F95"/>
              </a:solidFill>
              <a:round/>
              <a:headEnd/>
              <a:tailEnd/>
            </a:ln>
          </p:spPr>
          <p:txBody>
            <a:bodyPr anchor="ctr"/>
            <a:lstStyle/>
            <a:p>
              <a:pPr algn="ctr"/>
              <a:endParaRPr lang="en-US" altLang="ja-JP" dirty="0" smtClean="0">
                <a:ea typeface="ＭＳ Ｐゴシック" charset="-128"/>
              </a:endParaRPr>
            </a:p>
            <a:p>
              <a:pPr algn="ctr"/>
              <a:r>
                <a:rPr lang="ja-JP" altLang="en-US" dirty="0" smtClean="0">
                  <a:ea typeface="ＭＳ Ｐゴシック" charset="-128"/>
                </a:rPr>
                <a:t>デジタル署名の内容</a:t>
              </a:r>
              <a:r>
                <a:rPr lang="ja-JP" altLang="en-US" dirty="0" smtClean="0"/>
                <a:t>：</a:t>
              </a:r>
              <a:r>
                <a:rPr lang="ja-JP" altLang="en-US" dirty="0" smtClean="0">
                  <a:ea typeface="ＭＳ Ｐゴシック" charset="-128"/>
                </a:rPr>
                <a:t>契約書番号、契約製品の材料構成、失効日およびその他の説明内容</a:t>
              </a:r>
              <a:r>
                <a:rPr lang="zh-CN" altLang="en-US" dirty="0" smtClean="0"/>
                <a:t>。</a:t>
              </a:r>
              <a:endParaRPr lang="en-US" altLang="zh-CN" dirty="0" smtClean="0"/>
            </a:p>
            <a:p>
              <a:pPr algn="ctr"/>
              <a:r>
                <a:rPr lang="ja-JP" altLang="en-US" dirty="0" smtClean="0">
                  <a:ea typeface="ＭＳ Ｐゴシック" charset="-128"/>
                </a:rPr>
                <a:t>デジタル署名の内容は輸出者には見えない。偽造防止のため。</a:t>
              </a:r>
              <a:endParaRPr lang="ja-JP" altLang="en-US" dirty="0">
                <a:ea typeface="ＭＳ Ｐゴシック" charset="-128"/>
              </a:endParaRPr>
            </a:p>
          </p:txBody>
        </p:sp>
      </p:grpSp>
      <p:sp>
        <p:nvSpPr>
          <p:cNvPr id="12" name="Rectangle 2"/>
          <p:cNvSpPr txBox="1">
            <a:spLocks noChangeArrowheads="1"/>
          </p:cNvSpPr>
          <p:nvPr/>
        </p:nvSpPr>
        <p:spPr>
          <a:xfrm>
            <a:off x="1619250" y="544413"/>
            <a:ext cx="7524750" cy="8683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0" cap="none" spc="0" normalizeH="0" baseline="0" noProof="0" dirty="0" smtClean="0">
                <a:ln>
                  <a:noFill/>
                </a:ln>
                <a:solidFill>
                  <a:schemeClr val="bg1"/>
                </a:solidFill>
                <a:effectLst/>
                <a:uLnTx/>
                <a:uFillTx/>
                <a:latin typeface="+mj-lt"/>
                <a:ea typeface="ＭＳ Ｐゴシック" charset="-128"/>
                <a:cs typeface="+mj-cs"/>
              </a:rPr>
              <a:t>染色企業、工場が</a:t>
            </a:r>
            <a:r>
              <a:rPr lang="ja-JP" altLang="en-US" sz="2000" kern="0" dirty="0" smtClean="0">
                <a:solidFill>
                  <a:schemeClr val="bg1"/>
                </a:solidFill>
                <a:latin typeface="+mj-lt"/>
                <a:ea typeface="ＭＳ Ｐゴシック" charset="-128"/>
                <a:cs typeface="+mj-cs"/>
              </a:rPr>
              <a:t>利用</a:t>
            </a:r>
            <a:r>
              <a:rPr kumimoji="0" lang="ja-JP" altLang="en-US" sz="2000" b="0" i="0" u="none" strike="noStrike" kern="0" cap="none" spc="0" normalizeH="0" baseline="0" noProof="0" dirty="0" smtClean="0">
                <a:ln>
                  <a:noFill/>
                </a:ln>
                <a:solidFill>
                  <a:schemeClr val="bg1"/>
                </a:solidFill>
                <a:effectLst/>
                <a:uLnTx/>
                <a:uFillTx/>
                <a:latin typeface="+mj-lt"/>
                <a:ea typeface="ＭＳ Ｐゴシック" charset="-128"/>
                <a:cs typeface="+mj-cs"/>
              </a:rPr>
              <a:t>するホワイトリストシステムの主要機能</a:t>
            </a:r>
            <a:endParaRPr kumimoji="0" lang="en-US" altLang="zh-CN" sz="2000" b="0" i="0" u="none" strike="noStrike" kern="0" cap="none" spc="0" normalizeH="0" baseline="0" noProof="0" dirty="0" smtClean="0">
              <a:ln>
                <a:noFill/>
              </a:ln>
              <a:solidFill>
                <a:schemeClr val="bg1"/>
              </a:solidFill>
              <a:effectLst/>
              <a:uLnTx/>
              <a:uFillTx/>
              <a:latin typeface="+mj-lt"/>
              <a:ea typeface="宋体" charset="-122"/>
              <a:cs typeface="+mj-cs"/>
            </a:endParaRPr>
          </a:p>
        </p:txBody>
      </p:sp>
      <p:sp>
        <p:nvSpPr>
          <p:cNvPr id="13" name="スライド番号プレースホルダ 12"/>
          <p:cNvSpPr>
            <a:spLocks noGrp="1"/>
          </p:cNvSpPr>
          <p:nvPr>
            <p:ph type="sldNum" sz="quarter" idx="12"/>
          </p:nvPr>
        </p:nvSpPr>
        <p:spPr/>
        <p:txBody>
          <a:bodyPr/>
          <a:lstStyle/>
          <a:p>
            <a:pPr>
              <a:defRPr/>
            </a:pPr>
            <a:fld id="{9A9B2FC7-D638-4B46-A8B5-31CD07690263}" type="slidenum">
              <a:rPr lang="zh-CN" altLang="en-US" smtClean="0"/>
              <a:pPr>
                <a:defRPr/>
              </a:pPr>
              <a:t>33</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p:txBody>
          <a:bodyPr/>
          <a:lstStyle/>
          <a:p>
            <a:r>
              <a:rPr lang="ja-JP" altLang="en-US" dirty="0" smtClean="0">
                <a:latin typeface="ＭＳ Ｐゴシック" pitchFamily="50" charset="-128"/>
                <a:ea typeface="ＭＳ Ｐゴシック" pitchFamily="50" charset="-128"/>
              </a:rPr>
              <a:t>体験用</a:t>
            </a:r>
            <a:r>
              <a:rPr lang="en-US" altLang="ja-JP" dirty="0" smtClean="0">
                <a:latin typeface="ＭＳ Ｐゴシック" pitchFamily="50" charset="-128"/>
                <a:ea typeface="ＭＳ Ｐゴシック" pitchFamily="50" charset="-128"/>
              </a:rPr>
              <a:t>ID</a:t>
            </a:r>
            <a:endParaRPr lang="zh-CN" altLang="en-US" dirty="0" smtClean="0">
              <a:latin typeface="ＭＳ Ｐゴシック" pitchFamily="50" charset="-128"/>
              <a:ea typeface="ＭＳ Ｐゴシック" pitchFamily="50" charset="-128"/>
            </a:endParaRPr>
          </a:p>
        </p:txBody>
      </p:sp>
      <p:sp>
        <p:nvSpPr>
          <p:cNvPr id="76802" name="内容占位符 2"/>
          <p:cNvSpPr>
            <a:spLocks noGrp="1"/>
          </p:cNvSpPr>
          <p:nvPr>
            <p:ph idx="1"/>
          </p:nvPr>
        </p:nvSpPr>
        <p:spPr>
          <a:xfrm>
            <a:off x="2124075" y="3644900"/>
            <a:ext cx="5543550" cy="2824163"/>
          </a:xfrm>
        </p:spPr>
        <p:txBody>
          <a:bodyPr/>
          <a:lstStyle/>
          <a:p>
            <a:r>
              <a:rPr lang="en-US" altLang="ja-JP" dirty="0" smtClean="0">
                <a:ea typeface="宋体" charset="-122"/>
              </a:rPr>
              <a:t>URL</a:t>
            </a:r>
            <a:r>
              <a:rPr lang="zh-CN" altLang="en-US" dirty="0" smtClean="0">
                <a:ea typeface="宋体" charset="-122"/>
              </a:rPr>
              <a:t>：</a:t>
            </a:r>
            <a:r>
              <a:rPr lang="en-US" altLang="zh-CN" dirty="0" smtClean="0">
                <a:ea typeface="宋体" charset="-122"/>
              </a:rPr>
              <a:t>www.cntextile.com</a:t>
            </a:r>
          </a:p>
          <a:p>
            <a:r>
              <a:rPr lang="en-US" altLang="ja-JP" dirty="0" smtClean="0">
                <a:ea typeface="宋体" charset="-122"/>
              </a:rPr>
              <a:t>ID</a:t>
            </a:r>
            <a:r>
              <a:rPr lang="ja-JP" altLang="en-US" dirty="0" smtClean="0">
                <a:ea typeface="宋体" charset="-122"/>
              </a:rPr>
              <a:t>名</a:t>
            </a:r>
            <a:r>
              <a:rPr lang="zh-CN" altLang="en-US" dirty="0" smtClean="0">
                <a:ea typeface="宋体" charset="-122"/>
              </a:rPr>
              <a:t>：</a:t>
            </a:r>
            <a:r>
              <a:rPr lang="en-US" altLang="zh-CN" dirty="0" smtClean="0">
                <a:ea typeface="宋体" charset="-122"/>
              </a:rPr>
              <a:t>jk1111@126.com</a:t>
            </a:r>
          </a:p>
          <a:p>
            <a:r>
              <a:rPr lang="en-US" altLang="ja-JP" dirty="0" smtClean="0">
                <a:ea typeface="宋体" charset="-122"/>
              </a:rPr>
              <a:t>PW</a:t>
            </a:r>
            <a:r>
              <a:rPr lang="zh-CN" altLang="en-US" dirty="0" smtClean="0">
                <a:ea typeface="宋体" charset="-122"/>
              </a:rPr>
              <a:t>：</a:t>
            </a:r>
            <a:r>
              <a:rPr lang="en-US" altLang="zh-CN" dirty="0" smtClean="0">
                <a:ea typeface="宋体" charset="-122"/>
              </a:rPr>
              <a:t>123456</a:t>
            </a:r>
            <a:endParaRPr lang="zh-CN" altLang="en-US" dirty="0" smtClean="0">
              <a:ea typeface="宋体" charset="-122"/>
            </a:endParaRPr>
          </a:p>
        </p:txBody>
      </p:sp>
      <p:sp>
        <p:nvSpPr>
          <p:cNvPr id="4" name="灯片编号占位符 3"/>
          <p:cNvSpPr>
            <a:spLocks noGrp="1"/>
          </p:cNvSpPr>
          <p:nvPr>
            <p:ph type="sldNum" sz="quarter" idx="12"/>
          </p:nvPr>
        </p:nvSpPr>
        <p:spPr/>
        <p:txBody>
          <a:bodyPr/>
          <a:lstStyle/>
          <a:p>
            <a:pPr>
              <a:defRPr/>
            </a:pPr>
            <a:fld id="{0137D894-A133-4D72-AD76-F7B87032307D}" type="slidenum">
              <a:rPr lang="zh-CN" altLang="en-US" smtClean="0"/>
              <a:pPr>
                <a:defRPr/>
              </a:pPr>
              <a:t>34</a:t>
            </a:fld>
            <a:endParaRPr lang="zh-CN" altLang="en-US"/>
          </a:p>
        </p:txBody>
      </p:sp>
      <p:pic>
        <p:nvPicPr>
          <p:cNvPr id="76804" name="图片 6" descr="cntextilelogo.jpg"/>
          <p:cNvPicPr>
            <a:picLocks noChangeAspect="1"/>
          </p:cNvPicPr>
          <p:nvPr/>
        </p:nvPicPr>
        <p:blipFill>
          <a:blip r:embed="rId2" cstate="print"/>
          <a:srcRect/>
          <a:stretch>
            <a:fillRect/>
          </a:stretch>
        </p:blipFill>
        <p:spPr bwMode="auto">
          <a:xfrm>
            <a:off x="1979613" y="1628775"/>
            <a:ext cx="4729162" cy="1925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图片 6" descr="cntextilelogo.jpg"/>
          <p:cNvPicPr>
            <a:picLocks noChangeAspect="1"/>
          </p:cNvPicPr>
          <p:nvPr/>
        </p:nvPicPr>
        <p:blipFill>
          <a:blip r:embed="rId2" cstate="print"/>
          <a:srcRect/>
          <a:stretch>
            <a:fillRect/>
          </a:stretch>
        </p:blipFill>
        <p:spPr bwMode="auto">
          <a:xfrm>
            <a:off x="0" y="3573016"/>
            <a:ext cx="2977910" cy="1212556"/>
          </a:xfrm>
          <a:prstGeom prst="rect">
            <a:avLst/>
          </a:prstGeom>
          <a:noFill/>
          <a:ln w="9525">
            <a:noFill/>
            <a:miter lim="800000"/>
            <a:headEnd/>
            <a:tailEnd/>
          </a:ln>
        </p:spPr>
      </p:pic>
      <p:sp>
        <p:nvSpPr>
          <p:cNvPr id="77825" name="TextBox 6"/>
          <p:cNvSpPr txBox="1">
            <a:spLocks noChangeArrowheads="1"/>
          </p:cNvSpPr>
          <p:nvPr/>
        </p:nvSpPr>
        <p:spPr bwMode="auto">
          <a:xfrm>
            <a:off x="3419872" y="1412776"/>
            <a:ext cx="4644008" cy="4693593"/>
          </a:xfrm>
          <a:prstGeom prst="rect">
            <a:avLst/>
          </a:prstGeom>
          <a:noFill/>
          <a:ln w="9525">
            <a:noFill/>
            <a:miter lim="800000"/>
            <a:headEnd/>
            <a:tailEnd/>
          </a:ln>
        </p:spPr>
        <p:txBody>
          <a:bodyPr wrap="square">
            <a:spAutoFit/>
          </a:bodyPr>
          <a:lstStyle/>
          <a:p>
            <a:r>
              <a:rPr lang="ja-JP" altLang="en-US" sz="5400" dirty="0" smtClean="0">
                <a:solidFill>
                  <a:schemeClr val="tx1"/>
                </a:solidFill>
                <a:latin typeface="ＭＳ Ｐゴシック" pitchFamily="50" charset="-128"/>
                <a:ea typeface="ＭＳ Ｐゴシック" pitchFamily="50" charset="-128"/>
              </a:rPr>
              <a:t>謝謝！</a:t>
            </a:r>
            <a:endParaRPr lang="en-US" altLang="zh-CN" sz="2400" dirty="0">
              <a:solidFill>
                <a:schemeClr val="tx1"/>
              </a:solidFill>
              <a:latin typeface="ＭＳ Ｐゴシック" pitchFamily="50" charset="-128"/>
              <a:ea typeface="ＭＳ Ｐゴシック" pitchFamily="50" charset="-128"/>
            </a:endParaRPr>
          </a:p>
          <a:p>
            <a:r>
              <a:rPr lang="zh-CN" altLang="en-US" sz="2400" dirty="0">
                <a:solidFill>
                  <a:schemeClr val="tx1"/>
                </a:solidFill>
              </a:rPr>
              <a:t>  </a:t>
            </a:r>
            <a:r>
              <a:rPr lang="zh-CN" altLang="en-US" sz="2400" dirty="0" smtClean="0">
                <a:solidFill>
                  <a:schemeClr val="tx1"/>
                </a:solidFill>
              </a:rPr>
              <a:t> </a:t>
            </a:r>
            <a:endParaRPr lang="en-US" altLang="zh-CN" sz="2400" b="1" dirty="0" smtClean="0">
              <a:solidFill>
                <a:schemeClr val="tx1"/>
              </a:solidFill>
            </a:endParaRPr>
          </a:p>
          <a:p>
            <a:r>
              <a:rPr lang="ja-JP" altLang="en-US" sz="1800" b="1" dirty="0" smtClean="0">
                <a:solidFill>
                  <a:schemeClr val="tx1"/>
                </a:solidFill>
                <a:latin typeface="ＭＳ Ｐゴシック" pitchFamily="50" charset="-128"/>
                <a:ea typeface="ＭＳ Ｐゴシック" pitchFamily="50" charset="-128"/>
              </a:rPr>
              <a:t>お問合わせ先</a:t>
            </a:r>
            <a:r>
              <a:rPr lang="ja-JP" altLang="en-US" sz="1800" b="1" dirty="0" smtClean="0">
                <a:solidFill>
                  <a:schemeClr val="tx1"/>
                </a:solidFill>
                <a:latin typeface="ＭＳ Ｐゴシック" pitchFamily="50" charset="-128"/>
                <a:ea typeface="ＭＳ Ｐゴシック" pitchFamily="50" charset="-128"/>
              </a:rPr>
              <a:t>：</a:t>
            </a:r>
            <a:endParaRPr lang="en-US" altLang="ja-JP" sz="1800" dirty="0" smtClean="0">
              <a:solidFill>
                <a:schemeClr val="tx1"/>
              </a:solidFill>
              <a:latin typeface="ＭＳ Ｐゴシック" pitchFamily="50" charset="-128"/>
              <a:ea typeface="ＭＳ Ｐゴシック" pitchFamily="50" charset="-128"/>
            </a:endParaRPr>
          </a:p>
          <a:p>
            <a:r>
              <a:rPr lang="ja-JP" altLang="en-US" sz="1500" dirty="0" smtClean="0">
                <a:solidFill>
                  <a:schemeClr val="tx1"/>
                </a:solidFill>
                <a:latin typeface="ＭＳ Ｐゴシック" pitchFamily="50" charset="-128"/>
                <a:ea typeface="ＭＳ Ｐゴシック" pitchFamily="50" charset="-128"/>
              </a:rPr>
              <a:t>中国紡織工業連合会信息統計部</a:t>
            </a:r>
            <a:endParaRPr lang="en-US" altLang="zh-CN" sz="1500" dirty="0" smtClean="0">
              <a:solidFill>
                <a:schemeClr val="tx1"/>
              </a:solidFill>
              <a:latin typeface="ＭＳ Ｐゴシック" pitchFamily="50" charset="-128"/>
              <a:ea typeface="ＭＳ Ｐゴシック" pitchFamily="50" charset="-128"/>
            </a:endParaRPr>
          </a:p>
          <a:p>
            <a:r>
              <a:rPr lang="ja-JP" altLang="en-US" sz="1500" dirty="0" smtClean="0">
                <a:solidFill>
                  <a:schemeClr val="tx1"/>
                </a:solidFill>
                <a:latin typeface="ＭＳ Ｐゴシック" pitchFamily="50" charset="-128"/>
                <a:ea typeface="ＭＳ Ｐゴシック" pitchFamily="50" charset="-128"/>
              </a:rPr>
              <a:t>担当：張</a:t>
            </a:r>
            <a:r>
              <a:rPr lang="zh-CN" altLang="en-US" sz="1500" dirty="0" smtClean="0">
                <a:solidFill>
                  <a:schemeClr val="tx1"/>
                </a:solidFill>
                <a:latin typeface="ＭＳ Ｐゴシック" pitchFamily="50" charset="-128"/>
                <a:ea typeface="ＭＳ Ｐゴシック" pitchFamily="50" charset="-128"/>
              </a:rPr>
              <a:t>希成</a:t>
            </a:r>
            <a:endParaRPr lang="zh-CN" altLang="en-US" sz="1500" dirty="0">
              <a:solidFill>
                <a:schemeClr val="tx1"/>
              </a:solidFill>
              <a:latin typeface="ＭＳ Ｐゴシック" pitchFamily="50" charset="-128"/>
              <a:ea typeface="ＭＳ Ｐゴシック" pitchFamily="50" charset="-128"/>
            </a:endParaRPr>
          </a:p>
          <a:p>
            <a:r>
              <a:rPr lang="en-US" altLang="ja-JP" sz="1500" dirty="0" smtClean="0">
                <a:solidFill>
                  <a:schemeClr val="tx1"/>
                </a:solidFill>
              </a:rPr>
              <a:t>TEL</a:t>
            </a:r>
            <a:r>
              <a:rPr lang="zh-CN" altLang="en-US" sz="1500" dirty="0" smtClean="0">
                <a:solidFill>
                  <a:schemeClr val="tx1"/>
                </a:solidFill>
              </a:rPr>
              <a:t>：</a:t>
            </a:r>
            <a:r>
              <a:rPr lang="en-US" altLang="zh-CN" sz="1500" dirty="0" smtClean="0">
                <a:solidFill>
                  <a:schemeClr val="tx1"/>
                </a:solidFill>
              </a:rPr>
              <a:t>010-85872505</a:t>
            </a:r>
            <a:r>
              <a:rPr lang="zh-CN" altLang="en-US" sz="1500" dirty="0" smtClean="0">
                <a:solidFill>
                  <a:schemeClr val="tx1"/>
                </a:solidFill>
              </a:rPr>
              <a:t>  </a:t>
            </a:r>
            <a:r>
              <a:rPr lang="en-US" altLang="zh-CN" sz="1500" dirty="0" smtClean="0">
                <a:solidFill>
                  <a:schemeClr val="tx1"/>
                </a:solidFill>
              </a:rPr>
              <a:t>18611015367</a:t>
            </a:r>
            <a:endParaRPr lang="en-US" altLang="zh-CN" sz="1500" dirty="0">
              <a:solidFill>
                <a:schemeClr val="tx1"/>
              </a:solidFill>
            </a:endParaRPr>
          </a:p>
          <a:p>
            <a:r>
              <a:rPr lang="en-US" altLang="zh-CN" sz="1500" dirty="0" smtClean="0">
                <a:solidFill>
                  <a:schemeClr val="tx1"/>
                </a:solidFill>
              </a:rPr>
              <a:t>Email</a:t>
            </a:r>
            <a:r>
              <a:rPr lang="zh-CN" altLang="en-US" sz="1500" dirty="0" smtClean="0">
                <a:solidFill>
                  <a:schemeClr val="tx1"/>
                </a:solidFill>
              </a:rPr>
              <a:t>：</a:t>
            </a:r>
            <a:r>
              <a:rPr lang="en-US" altLang="zh-CN" sz="1500" dirty="0" smtClean="0">
                <a:solidFill>
                  <a:schemeClr val="tx1"/>
                </a:solidFill>
              </a:rPr>
              <a:t>zxc@ctei.gov.cn</a:t>
            </a:r>
            <a:r>
              <a:rPr lang="zh-CN" altLang="en-US" sz="1500" dirty="0" smtClean="0">
                <a:solidFill>
                  <a:schemeClr val="tx1"/>
                </a:solidFill>
              </a:rPr>
              <a:t>  </a:t>
            </a:r>
            <a:endParaRPr lang="en-US" altLang="zh-CN" sz="1500" dirty="0" smtClean="0">
              <a:solidFill>
                <a:schemeClr val="tx1"/>
              </a:solidFill>
            </a:endParaRPr>
          </a:p>
          <a:p>
            <a:endParaRPr lang="en-US" altLang="zh-CN" sz="1500" dirty="0" smtClean="0">
              <a:solidFill>
                <a:schemeClr val="tx1"/>
              </a:solidFill>
            </a:endParaRPr>
          </a:p>
          <a:p>
            <a:r>
              <a:rPr lang="ja-JP" altLang="en-US" sz="1500" dirty="0" smtClean="0">
                <a:solidFill>
                  <a:schemeClr val="tx1"/>
                </a:solidFill>
                <a:latin typeface="ＭＳ Ｐゴシック" pitchFamily="50" charset="-128"/>
                <a:ea typeface="ＭＳ Ｐゴシック" pitchFamily="50" charset="-128"/>
              </a:rPr>
              <a:t>ホワイトリスト日本代理事務所</a:t>
            </a:r>
            <a:endParaRPr lang="en-US" altLang="ja-JP" sz="1500" dirty="0" smtClean="0">
              <a:solidFill>
                <a:schemeClr val="tx1"/>
              </a:solidFill>
              <a:latin typeface="ＭＳ Ｐゴシック" pitchFamily="50" charset="-128"/>
              <a:ea typeface="ＭＳ Ｐゴシック" pitchFamily="50" charset="-128"/>
            </a:endParaRPr>
          </a:p>
          <a:p>
            <a:r>
              <a:rPr lang="ja-JP" altLang="en-US" sz="1500" dirty="0" smtClean="0">
                <a:solidFill>
                  <a:schemeClr val="tx1"/>
                </a:solidFill>
                <a:latin typeface="ＭＳ Ｐゴシック" pitchFamily="50" charset="-128"/>
                <a:ea typeface="ＭＳ Ｐゴシック" pitchFamily="50" charset="-128"/>
              </a:rPr>
              <a:t>（株式会社チェーンリンク内）</a:t>
            </a:r>
            <a:endParaRPr lang="en-US" altLang="ja-JP" sz="1500" dirty="0" smtClean="0">
              <a:solidFill>
                <a:schemeClr val="tx1"/>
              </a:solidFill>
              <a:latin typeface="ＭＳ Ｐゴシック" pitchFamily="50" charset="-128"/>
              <a:ea typeface="ＭＳ Ｐゴシック" pitchFamily="50" charset="-128"/>
            </a:endParaRPr>
          </a:p>
          <a:p>
            <a:r>
              <a:rPr lang="ja-JP" altLang="en-US" sz="1500" dirty="0" smtClean="0">
                <a:solidFill>
                  <a:schemeClr val="tx1"/>
                </a:solidFill>
                <a:latin typeface="ＭＳ Ｐゴシック" pitchFamily="50" charset="-128"/>
                <a:ea typeface="ＭＳ Ｐゴシック" pitchFamily="50" charset="-128"/>
              </a:rPr>
              <a:t>担当：　笛田（フエダ）</a:t>
            </a:r>
            <a:endParaRPr lang="en-US" altLang="ja-JP" sz="1500" dirty="0" smtClean="0">
              <a:solidFill>
                <a:schemeClr val="tx1"/>
              </a:solidFill>
              <a:latin typeface="ＭＳ Ｐゴシック" pitchFamily="50" charset="-128"/>
              <a:ea typeface="ＭＳ Ｐゴシック" pitchFamily="50" charset="-128"/>
            </a:endParaRPr>
          </a:p>
          <a:p>
            <a:r>
              <a:rPr lang="ja-JP" altLang="en-US" sz="1500" dirty="0" smtClean="0">
                <a:solidFill>
                  <a:schemeClr val="tx1"/>
                </a:solidFill>
                <a:latin typeface="ＭＳ Ｐゴシック" pitchFamily="50" charset="-128"/>
                <a:ea typeface="ＭＳ Ｐゴシック" pitchFamily="50" charset="-128"/>
              </a:rPr>
              <a:t>東京都葛飾区東立石１－７－１－３０１</a:t>
            </a:r>
            <a:endParaRPr lang="en-US" altLang="ja-JP" sz="1500" dirty="0" smtClean="0">
              <a:solidFill>
                <a:schemeClr val="tx1"/>
              </a:solidFill>
              <a:latin typeface="ＭＳ Ｐゴシック" pitchFamily="50" charset="-128"/>
              <a:ea typeface="ＭＳ Ｐゴシック" pitchFamily="50" charset="-128"/>
            </a:endParaRPr>
          </a:p>
          <a:p>
            <a:r>
              <a:rPr lang="en-US" altLang="ja-JP" sz="1500" dirty="0" smtClean="0">
                <a:solidFill>
                  <a:schemeClr val="tx1"/>
                </a:solidFill>
                <a:latin typeface="ＭＳ Ｐゴシック" pitchFamily="50" charset="-128"/>
                <a:ea typeface="ＭＳ Ｐゴシック" pitchFamily="50" charset="-128"/>
              </a:rPr>
              <a:t>TEL:</a:t>
            </a:r>
            <a:r>
              <a:rPr lang="ja-JP" altLang="en-US" sz="1500" dirty="0" smtClean="0">
                <a:solidFill>
                  <a:schemeClr val="tx1"/>
                </a:solidFill>
                <a:latin typeface="ＭＳ Ｐゴシック" pitchFamily="50" charset="-128"/>
                <a:ea typeface="ＭＳ Ｐゴシック" pitchFamily="50" charset="-128"/>
              </a:rPr>
              <a:t> </a:t>
            </a:r>
            <a:r>
              <a:rPr lang="en-US" altLang="ja-JP" sz="1500" dirty="0" smtClean="0">
                <a:solidFill>
                  <a:schemeClr val="tx1"/>
                </a:solidFill>
                <a:latin typeface="ＭＳ Ｐゴシック" pitchFamily="50" charset="-128"/>
                <a:ea typeface="ＭＳ Ｐゴシック" pitchFamily="50" charset="-128"/>
              </a:rPr>
              <a:t>03-3692-8118</a:t>
            </a:r>
          </a:p>
          <a:p>
            <a:r>
              <a:rPr lang="en-US" altLang="ja-JP" sz="1500" dirty="0" smtClean="0">
                <a:solidFill>
                  <a:schemeClr val="tx1"/>
                </a:solidFill>
                <a:latin typeface="ＭＳ Ｐゴシック" pitchFamily="50" charset="-128"/>
                <a:ea typeface="ＭＳ Ｐゴシック" pitchFamily="50" charset="-128"/>
              </a:rPr>
              <a:t>E-mail: sharon@jptrend.com</a:t>
            </a:r>
          </a:p>
          <a:p>
            <a:endParaRPr lang="en-US" altLang="zh-CN" sz="1800" dirty="0" smtClean="0">
              <a:solidFill>
                <a:schemeClr val="tx1"/>
              </a:solidFill>
            </a:endParaRPr>
          </a:p>
          <a:p>
            <a:endParaRPr lang="en-US" altLang="zh-CN" sz="2000" dirty="0">
              <a:solidFill>
                <a:schemeClr val="tx1"/>
              </a:solidFill>
            </a:endParaRPr>
          </a:p>
        </p:txBody>
      </p:sp>
      <p:sp>
        <p:nvSpPr>
          <p:cNvPr id="77826" name="TextBox 3"/>
          <p:cNvSpPr txBox="1">
            <a:spLocks noChangeArrowheads="1"/>
          </p:cNvSpPr>
          <p:nvPr/>
        </p:nvSpPr>
        <p:spPr bwMode="auto">
          <a:xfrm>
            <a:off x="0" y="6488113"/>
            <a:ext cx="2700338" cy="366712"/>
          </a:xfrm>
          <a:prstGeom prst="rect">
            <a:avLst/>
          </a:prstGeom>
          <a:noFill/>
          <a:ln w="9525">
            <a:noFill/>
            <a:miter lim="800000"/>
            <a:headEnd/>
            <a:tailEnd/>
          </a:ln>
        </p:spPr>
        <p:txBody>
          <a:bodyPr>
            <a:spAutoFit/>
          </a:bodyPr>
          <a:lstStyle/>
          <a:p>
            <a:r>
              <a:rPr lang="en-US" altLang="zh-CN" sz="1800">
                <a:solidFill>
                  <a:schemeClr val="tx1"/>
                </a:solidFill>
              </a:rPr>
              <a:t>www.cntextile. com</a:t>
            </a:r>
            <a:endParaRPr lang="zh-CN" altLang="en-US" sz="1800">
              <a:solidFill>
                <a:schemeClr val="tx1"/>
              </a:solidFill>
            </a:endParaRPr>
          </a:p>
        </p:txBody>
      </p:sp>
      <p:sp>
        <p:nvSpPr>
          <p:cNvPr id="5" name="灯片编号占位符 4"/>
          <p:cNvSpPr>
            <a:spLocks noGrp="1"/>
          </p:cNvSpPr>
          <p:nvPr>
            <p:ph type="sldNum" sz="quarter" idx="12"/>
          </p:nvPr>
        </p:nvSpPr>
        <p:spPr/>
        <p:txBody>
          <a:bodyPr/>
          <a:lstStyle/>
          <a:p>
            <a:pPr>
              <a:defRPr/>
            </a:pPr>
            <a:fld id="{B182406F-CD95-4DEB-A2FC-07F4DCB23172}" type="slidenum">
              <a:rPr lang="zh-CN" altLang="en-US"/>
              <a:pPr>
                <a:defRPr/>
              </a:pPr>
              <a:t>35</a:t>
            </a:fld>
            <a:endParaRPr lang="zh-CN" altLang="en-US"/>
          </a:p>
        </p:txBody>
      </p:sp>
      <p:sp>
        <p:nvSpPr>
          <p:cNvPr id="77828" name="TextBox 5"/>
          <p:cNvSpPr txBox="1">
            <a:spLocks noChangeArrowheads="1"/>
          </p:cNvSpPr>
          <p:nvPr/>
        </p:nvSpPr>
        <p:spPr bwMode="auto">
          <a:xfrm>
            <a:off x="1643063" y="428625"/>
            <a:ext cx="6215062" cy="708025"/>
          </a:xfrm>
          <a:prstGeom prst="rect">
            <a:avLst/>
          </a:prstGeom>
          <a:noFill/>
          <a:ln w="9525">
            <a:noFill/>
            <a:miter lim="800000"/>
            <a:headEnd/>
            <a:tailEnd/>
          </a:ln>
        </p:spPr>
        <p:txBody>
          <a:bodyPr>
            <a:spAutoFit/>
          </a:bodyPr>
          <a:lstStyle/>
          <a:p>
            <a:r>
              <a:rPr lang="ja-JP" altLang="en-US" sz="4000" dirty="0" smtClean="0">
                <a:solidFill>
                  <a:schemeClr val="bg1"/>
                </a:solidFill>
                <a:latin typeface="ＭＳ Ｐゴシック" pitchFamily="50" charset="-128"/>
                <a:ea typeface="ＭＳ Ｐゴシック" pitchFamily="50" charset="-128"/>
              </a:rPr>
              <a:t>お問い合わせ</a:t>
            </a:r>
            <a:endParaRPr lang="zh-CN" altLang="en-US" sz="4000" dirty="0">
              <a:solidFill>
                <a:schemeClr val="bg1"/>
              </a:solidFill>
              <a:latin typeface="ＭＳ Ｐゴシック" pitchFamily="50" charset="-128"/>
              <a:ea typeface="ＭＳ Ｐゴシック" pitchFamily="50"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9077C20D-C556-4D48-8017-05138C711988}" type="slidenum">
              <a:rPr lang="zh-CN" altLang="en-US" smtClean="0"/>
              <a:pPr>
                <a:defRPr/>
              </a:pPr>
              <a:t>4</a:t>
            </a:fld>
            <a:endParaRPr lang="zh-CN" altLang="en-US"/>
          </a:p>
        </p:txBody>
      </p:sp>
      <p:sp>
        <p:nvSpPr>
          <p:cNvPr id="31746" name="TextBox 2"/>
          <p:cNvSpPr txBox="1">
            <a:spLocks noChangeArrowheads="1"/>
          </p:cNvSpPr>
          <p:nvPr/>
        </p:nvSpPr>
        <p:spPr bwMode="auto">
          <a:xfrm>
            <a:off x="899592" y="1484784"/>
            <a:ext cx="7632848" cy="1938992"/>
          </a:xfrm>
          <a:prstGeom prst="rect">
            <a:avLst/>
          </a:prstGeom>
          <a:noFill/>
          <a:ln w="9525">
            <a:noFill/>
            <a:miter lim="800000"/>
            <a:headEnd/>
            <a:tailEnd/>
          </a:ln>
        </p:spPr>
        <p:txBody>
          <a:bodyPr wrap="square">
            <a:spAutoFit/>
          </a:bodyPr>
          <a:lstStyle/>
          <a:p>
            <a:r>
              <a:rPr lang="ja-JP" altLang="en-US" sz="1500" b="1" dirty="0" smtClean="0">
                <a:solidFill>
                  <a:srgbClr val="0070C0"/>
                </a:solidFill>
                <a:latin typeface="ＭＳ ゴシック" pitchFamily="49" charset="-128"/>
                <a:ea typeface="ＭＳ ゴシック" pitchFamily="49" charset="-128"/>
              </a:rPr>
              <a:t>ホワイトリスト管理システム</a:t>
            </a:r>
            <a:r>
              <a:rPr lang="zh-CN" altLang="en-US" sz="1500" b="1" dirty="0" smtClean="0">
                <a:solidFill>
                  <a:srgbClr val="0070C0"/>
                </a:solidFill>
                <a:latin typeface="ＭＳ ゴシック" pitchFamily="49" charset="-128"/>
                <a:ea typeface="ＭＳ ゴシック" pitchFamily="49" charset="-128"/>
              </a:rPr>
              <a:t>：</a:t>
            </a:r>
            <a:endParaRPr lang="en-US" altLang="zh-CN" sz="1500" b="1" dirty="0">
              <a:solidFill>
                <a:srgbClr val="0070C0"/>
              </a:solidFill>
              <a:latin typeface="ＭＳ ゴシック" pitchFamily="49" charset="-128"/>
              <a:ea typeface="ＭＳ ゴシック" pitchFamily="49" charset="-128"/>
            </a:endParaRPr>
          </a:p>
          <a:p>
            <a:r>
              <a:rPr lang="ja-JP" altLang="en-US" sz="1500" dirty="0" smtClean="0">
                <a:solidFill>
                  <a:schemeClr val="tx2"/>
                </a:solidFill>
                <a:latin typeface="ＭＳ ゴシック" pitchFamily="49" charset="-128"/>
                <a:ea typeface="ＭＳ ゴシック" pitchFamily="49" charset="-128"/>
              </a:rPr>
              <a:t>日本特定アゾ色素不使用業界自主基準、及び中国</a:t>
            </a:r>
            <a:r>
              <a:rPr lang="en-US" altLang="ja-JP" sz="1500" dirty="0" smtClean="0">
                <a:solidFill>
                  <a:schemeClr val="tx2"/>
                </a:solidFill>
                <a:latin typeface="ＭＳ ゴシック" pitchFamily="49" charset="-128"/>
                <a:ea typeface="ＭＳ ゴシック" pitchFamily="49" charset="-128"/>
              </a:rPr>
              <a:t>GB</a:t>
            </a:r>
            <a:r>
              <a:rPr lang="ja-JP" altLang="en-US" sz="1500" dirty="0" smtClean="0">
                <a:solidFill>
                  <a:schemeClr val="tx2"/>
                </a:solidFill>
                <a:latin typeface="ＭＳ ゴシック" pitchFamily="49" charset="-128"/>
                <a:ea typeface="ＭＳ ゴシック" pitchFamily="49" charset="-128"/>
              </a:rPr>
              <a:t>基準のアゾ色素の制限規定に従って作られた、繊維の川上から川下までの各プロセスにおける、第三者認証機関、検査機関及び業界組織などのソースを集合して、情報化手段を利用して、初期段階から繊維品の安全性を管理するよう企業を誘導するシステム。これにより、繊維品の品質安全及びトレーサビリティを確保し、中日繊維貿易の安定的成長にも資する。</a:t>
            </a:r>
            <a:endParaRPr lang="en-US" altLang="ja-JP" sz="1500" dirty="0" smtClean="0">
              <a:solidFill>
                <a:schemeClr val="tx2"/>
              </a:solidFill>
              <a:latin typeface="ＭＳ ゴシック" pitchFamily="49" charset="-128"/>
              <a:ea typeface="ＭＳ ゴシック" pitchFamily="49" charset="-128"/>
            </a:endParaRPr>
          </a:p>
          <a:p>
            <a:r>
              <a:rPr lang="ja-JP" altLang="en-US" sz="1500" dirty="0" smtClean="0">
                <a:solidFill>
                  <a:schemeClr val="tx2"/>
                </a:solidFill>
                <a:latin typeface="ＭＳ ゴシック" pitchFamily="49" charset="-128"/>
                <a:ea typeface="ＭＳ ゴシック" pitchFamily="49" charset="-128"/>
              </a:rPr>
              <a:t>ホワイトリスト管理システムは、ホワイトリスト資格認定と、及びホワイトリスト登録、利用システムから構成される</a:t>
            </a:r>
            <a:r>
              <a:rPr lang="zh-CN" altLang="en-US" sz="1500" dirty="0" smtClean="0">
                <a:solidFill>
                  <a:schemeClr val="tx2"/>
                </a:solidFill>
                <a:latin typeface="ＭＳ ゴシック" pitchFamily="49" charset="-128"/>
                <a:ea typeface="ＭＳ ゴシック" pitchFamily="49" charset="-128"/>
              </a:rPr>
              <a:t>。</a:t>
            </a:r>
            <a:endParaRPr lang="zh-CN" altLang="en-US" sz="1500" dirty="0">
              <a:solidFill>
                <a:schemeClr val="tx2"/>
              </a:solidFill>
              <a:latin typeface="ＭＳ ゴシック" pitchFamily="49" charset="-128"/>
              <a:ea typeface="ＭＳ ゴシック" pitchFamily="49" charset="-128"/>
            </a:endParaRPr>
          </a:p>
        </p:txBody>
      </p:sp>
      <p:graphicFrame>
        <p:nvGraphicFramePr>
          <p:cNvPr id="5" name="图示 4"/>
          <p:cNvGraphicFramePr/>
          <p:nvPr/>
        </p:nvGraphicFramePr>
        <p:xfrm>
          <a:off x="1475656" y="3212976"/>
          <a:ext cx="532859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TextBox 5"/>
          <p:cNvSpPr txBox="1">
            <a:spLocks noChangeArrowheads="1"/>
          </p:cNvSpPr>
          <p:nvPr/>
        </p:nvSpPr>
        <p:spPr bwMode="auto">
          <a:xfrm>
            <a:off x="4859338" y="3429000"/>
            <a:ext cx="1081087" cy="276999"/>
          </a:xfrm>
          <a:prstGeom prst="rect">
            <a:avLst/>
          </a:prstGeom>
          <a:noFill/>
          <a:ln w="9525">
            <a:noFill/>
            <a:miter lim="800000"/>
            <a:headEnd/>
            <a:tailEnd/>
          </a:ln>
        </p:spPr>
        <p:txBody>
          <a:bodyPr>
            <a:spAutoFit/>
          </a:bodyPr>
          <a:lstStyle/>
          <a:p>
            <a:r>
              <a:rPr lang="ja-JP" altLang="en-US" sz="1200" dirty="0" smtClean="0">
                <a:solidFill>
                  <a:schemeClr val="tx1"/>
                </a:solidFill>
                <a:latin typeface="ＭＳ ゴシック" pitchFamily="49" charset="-128"/>
                <a:ea typeface="ＭＳ ゴシック" pitchFamily="49" charset="-128"/>
              </a:rPr>
              <a:t>利用者</a:t>
            </a:r>
            <a:endParaRPr lang="zh-CN" altLang="en-US" sz="1200" dirty="0">
              <a:solidFill>
                <a:schemeClr val="tx1"/>
              </a:solidFill>
              <a:latin typeface="ＭＳ ゴシック" pitchFamily="49" charset="-128"/>
              <a:ea typeface="ＭＳ ゴシック" pitchFamily="49" charset="-128"/>
            </a:endParaRPr>
          </a:p>
        </p:txBody>
      </p:sp>
      <p:sp>
        <p:nvSpPr>
          <p:cNvPr id="31749" name="TextBox 6"/>
          <p:cNvSpPr txBox="1">
            <a:spLocks noChangeArrowheads="1"/>
          </p:cNvSpPr>
          <p:nvPr/>
        </p:nvSpPr>
        <p:spPr bwMode="auto">
          <a:xfrm>
            <a:off x="2051050" y="5157788"/>
            <a:ext cx="865188" cy="276999"/>
          </a:xfrm>
          <a:prstGeom prst="rect">
            <a:avLst/>
          </a:prstGeom>
          <a:noFill/>
          <a:ln w="9525">
            <a:noFill/>
            <a:miter lim="800000"/>
            <a:headEnd/>
            <a:tailEnd/>
          </a:ln>
        </p:spPr>
        <p:txBody>
          <a:bodyPr>
            <a:spAutoFit/>
          </a:bodyPr>
          <a:lstStyle/>
          <a:p>
            <a:r>
              <a:rPr lang="ja-JP" altLang="en-US" sz="1200" dirty="0" smtClean="0">
                <a:solidFill>
                  <a:schemeClr val="tx1"/>
                </a:solidFill>
                <a:latin typeface="ＭＳ ゴシック" pitchFamily="49" charset="-128"/>
                <a:ea typeface="ＭＳ ゴシック" pitchFamily="49" charset="-128"/>
              </a:rPr>
              <a:t>管理対象</a:t>
            </a:r>
            <a:endParaRPr lang="zh-CN" altLang="en-US" sz="1200" dirty="0">
              <a:solidFill>
                <a:schemeClr val="tx1"/>
              </a:solidFill>
              <a:latin typeface="ＭＳ ゴシック" pitchFamily="49" charset="-128"/>
              <a:ea typeface="ＭＳ ゴシック" pitchFamily="49" charset="-128"/>
            </a:endParaRPr>
          </a:p>
        </p:txBody>
      </p:sp>
      <p:sp>
        <p:nvSpPr>
          <p:cNvPr id="31750" name="TextBox 7"/>
          <p:cNvSpPr txBox="1">
            <a:spLocks noChangeArrowheads="1"/>
          </p:cNvSpPr>
          <p:nvPr/>
        </p:nvSpPr>
        <p:spPr bwMode="auto">
          <a:xfrm>
            <a:off x="6227763" y="5445125"/>
            <a:ext cx="1368573" cy="276999"/>
          </a:xfrm>
          <a:prstGeom prst="rect">
            <a:avLst/>
          </a:prstGeom>
          <a:noFill/>
          <a:ln w="9525">
            <a:noFill/>
            <a:miter lim="800000"/>
            <a:headEnd/>
            <a:tailEnd/>
          </a:ln>
        </p:spPr>
        <p:txBody>
          <a:bodyPr wrap="square">
            <a:spAutoFit/>
          </a:bodyPr>
          <a:lstStyle/>
          <a:p>
            <a:r>
              <a:rPr lang="ja-JP" altLang="en-US" sz="1200" dirty="0" smtClean="0">
                <a:solidFill>
                  <a:schemeClr val="tx1"/>
                </a:solidFill>
                <a:latin typeface="ＭＳ ゴシック" pitchFamily="49" charset="-128"/>
                <a:ea typeface="ＭＳ ゴシック" pitchFamily="49" charset="-128"/>
              </a:rPr>
              <a:t>影響</a:t>
            </a:r>
            <a:r>
              <a:rPr lang="en-US" altLang="zh-CN" sz="1200" dirty="0" smtClean="0">
                <a:solidFill>
                  <a:schemeClr val="tx1"/>
                </a:solidFill>
                <a:latin typeface="ＭＳ ゴシック" pitchFamily="49" charset="-128"/>
                <a:ea typeface="ＭＳ ゴシック" pitchFamily="49" charset="-128"/>
              </a:rPr>
              <a:t>/</a:t>
            </a:r>
            <a:r>
              <a:rPr lang="ja-JP" altLang="en-US" sz="1200" dirty="0" smtClean="0">
                <a:solidFill>
                  <a:schemeClr val="tx1"/>
                </a:solidFill>
                <a:latin typeface="ＭＳ ゴシック" pitchFamily="49" charset="-128"/>
                <a:ea typeface="ＭＳ ゴシック" pitchFamily="49" charset="-128"/>
              </a:rPr>
              <a:t>監督管理者</a:t>
            </a:r>
            <a:endParaRPr lang="zh-CN" altLang="en-US" sz="1200" dirty="0">
              <a:solidFill>
                <a:schemeClr val="tx1"/>
              </a:solidFill>
              <a:latin typeface="ＭＳ ゴシック" pitchFamily="49" charset="-128"/>
              <a:ea typeface="ＭＳ ゴシック" pitchFamily="49" charset="-128"/>
            </a:endParaRPr>
          </a:p>
        </p:txBody>
      </p:sp>
      <p:sp>
        <p:nvSpPr>
          <p:cNvPr id="31751" name="TextBox 8"/>
          <p:cNvSpPr txBox="1">
            <a:spLocks noChangeArrowheads="1"/>
          </p:cNvSpPr>
          <p:nvPr/>
        </p:nvSpPr>
        <p:spPr bwMode="auto">
          <a:xfrm>
            <a:off x="1403350" y="549275"/>
            <a:ext cx="6985074" cy="584775"/>
          </a:xfrm>
          <a:prstGeom prst="rect">
            <a:avLst/>
          </a:prstGeom>
          <a:noFill/>
          <a:ln w="9525">
            <a:noFill/>
            <a:miter lim="800000"/>
            <a:headEnd/>
            <a:tailEnd/>
          </a:ln>
        </p:spPr>
        <p:txBody>
          <a:bodyPr wrap="square">
            <a:spAutoFit/>
          </a:bodyPr>
          <a:lstStyle/>
          <a:p>
            <a:r>
              <a:rPr lang="ja-JP" altLang="en-US" sz="3200" dirty="0" smtClean="0">
                <a:solidFill>
                  <a:schemeClr val="bg1"/>
                </a:solidFill>
                <a:latin typeface="ＭＳ ゴシック" pitchFamily="49" charset="-128"/>
                <a:ea typeface="ＭＳ ゴシック" pitchFamily="49" charset="-128"/>
              </a:rPr>
              <a:t>ホワイトリスト管理システムとは？</a:t>
            </a:r>
            <a:endParaRPr lang="en-US" altLang="zh-CN" sz="3200" dirty="0">
              <a:solidFill>
                <a:schemeClr val="bg1"/>
              </a:solidFill>
              <a:latin typeface="ＭＳ ゴシック" pitchFamily="49" charset="-128"/>
              <a:ea typeface="ＭＳ ゴシック" pitchFamily="49" charset="-128"/>
            </a:endParaRPr>
          </a:p>
        </p:txBody>
      </p:sp>
      <p:sp>
        <p:nvSpPr>
          <p:cNvPr id="31752"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507771E7-8864-4326-86A0-6F4060F5A2DD}" type="slidenum">
              <a:rPr lang="zh-CN" altLang="en-US" smtClean="0"/>
              <a:pPr>
                <a:defRPr/>
              </a:pPr>
              <a:t>5</a:t>
            </a:fld>
            <a:endParaRPr lang="zh-CN" altLang="en-US"/>
          </a:p>
        </p:txBody>
      </p:sp>
      <p:sp>
        <p:nvSpPr>
          <p:cNvPr id="32770" name="TextBox 2"/>
          <p:cNvSpPr txBox="1">
            <a:spLocks noChangeArrowheads="1"/>
          </p:cNvSpPr>
          <p:nvPr/>
        </p:nvSpPr>
        <p:spPr bwMode="auto">
          <a:xfrm>
            <a:off x="1403350" y="549275"/>
            <a:ext cx="7273106" cy="523220"/>
          </a:xfrm>
          <a:prstGeom prst="rect">
            <a:avLst/>
          </a:prstGeom>
          <a:noFill/>
          <a:ln w="9525">
            <a:noFill/>
            <a:miter lim="800000"/>
            <a:headEnd/>
            <a:tailEnd/>
          </a:ln>
        </p:spPr>
        <p:txBody>
          <a:bodyPr wrap="square">
            <a:spAutoFit/>
          </a:bodyPr>
          <a:lstStyle/>
          <a:p>
            <a:r>
              <a:rPr lang="ja-JP" altLang="en-US" sz="2800" dirty="0" smtClean="0">
                <a:solidFill>
                  <a:schemeClr val="bg1"/>
                </a:solidFill>
                <a:latin typeface="ＭＳ Ｐゴシック" pitchFamily="50" charset="-128"/>
                <a:ea typeface="ＭＳ Ｐゴシック" pitchFamily="50" charset="-128"/>
              </a:rPr>
              <a:t>ホワイトリストはどのように作られるか</a:t>
            </a:r>
            <a:r>
              <a:rPr lang="zh-CN" altLang="en-US" sz="2800" dirty="0" smtClean="0">
                <a:solidFill>
                  <a:schemeClr val="bg1"/>
                </a:solidFill>
                <a:latin typeface="ＭＳ Ｐゴシック" pitchFamily="50" charset="-128"/>
                <a:ea typeface="ＭＳ Ｐゴシック" pitchFamily="50" charset="-128"/>
              </a:rPr>
              <a:t>？</a:t>
            </a:r>
            <a:endParaRPr lang="en-US" altLang="zh-CN" sz="2800" dirty="0">
              <a:solidFill>
                <a:schemeClr val="bg1"/>
              </a:solidFill>
              <a:latin typeface="ＭＳ Ｐゴシック" pitchFamily="50" charset="-128"/>
              <a:ea typeface="ＭＳ Ｐゴシック" pitchFamily="50" charset="-128"/>
            </a:endParaRPr>
          </a:p>
        </p:txBody>
      </p:sp>
      <p:sp>
        <p:nvSpPr>
          <p:cNvPr id="11" name="矩形 10"/>
          <p:cNvSpPr/>
          <p:nvPr/>
        </p:nvSpPr>
        <p:spPr>
          <a:xfrm>
            <a:off x="3348038" y="3141663"/>
            <a:ext cx="1800225" cy="187166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buFont typeface="Wingdings" pitchFamily="2" charset="2"/>
              <a:buChar char="ü"/>
              <a:defRPr/>
            </a:pPr>
            <a:r>
              <a:rPr lang="ja-JP" altLang="en-US" sz="1400" dirty="0" smtClean="0">
                <a:solidFill>
                  <a:schemeClr val="bg1"/>
                </a:solidFill>
              </a:rPr>
              <a:t>使用している染料、顔料のリストがある</a:t>
            </a:r>
            <a:r>
              <a:rPr lang="zh-CN" altLang="zh-CN" sz="1400" dirty="0" smtClean="0">
                <a:solidFill>
                  <a:schemeClr val="bg1"/>
                </a:solidFill>
              </a:rPr>
              <a:t>；</a:t>
            </a:r>
            <a:endParaRPr lang="zh-CN" altLang="zh-CN" sz="1400" dirty="0">
              <a:solidFill>
                <a:schemeClr val="bg1"/>
              </a:solidFill>
            </a:endParaRPr>
          </a:p>
          <a:p>
            <a:pPr>
              <a:buFont typeface="Wingdings" pitchFamily="2" charset="2"/>
              <a:buChar char="ü"/>
              <a:defRPr/>
            </a:pPr>
            <a:r>
              <a:rPr lang="ja-JP" altLang="en-US" sz="1400" dirty="0" smtClean="0">
                <a:solidFill>
                  <a:schemeClr val="bg1"/>
                </a:solidFill>
              </a:rPr>
              <a:t>使用している染料、顔料に　関する安全情報を持つ；</a:t>
            </a:r>
            <a:endParaRPr lang="zh-CN" altLang="zh-CN" sz="1400" dirty="0">
              <a:solidFill>
                <a:schemeClr val="bg1"/>
              </a:solidFill>
            </a:endParaRPr>
          </a:p>
          <a:p>
            <a:pPr>
              <a:buFont typeface="Wingdings" pitchFamily="2" charset="2"/>
              <a:buChar char="ü"/>
              <a:defRPr/>
            </a:pPr>
            <a:r>
              <a:rPr lang="ja-JP" altLang="en-US" sz="1400" dirty="0" smtClean="0">
                <a:solidFill>
                  <a:schemeClr val="bg1"/>
                </a:solidFill>
              </a:rPr>
              <a:t>染料、顔料の安全情報を迅速に提供することが可能</a:t>
            </a:r>
            <a:r>
              <a:rPr lang="zh-CN" altLang="zh-CN" sz="1400" dirty="0" smtClean="0">
                <a:solidFill>
                  <a:schemeClr val="bg1"/>
                </a:solidFill>
              </a:rPr>
              <a:t>。</a:t>
            </a:r>
            <a:endParaRPr lang="zh-CN" altLang="en-US" sz="1400" dirty="0">
              <a:solidFill>
                <a:schemeClr val="bg1"/>
              </a:solidFill>
            </a:endParaRPr>
          </a:p>
        </p:txBody>
      </p:sp>
      <p:sp>
        <p:nvSpPr>
          <p:cNvPr id="12" name="矩形 11"/>
          <p:cNvSpPr/>
          <p:nvPr/>
        </p:nvSpPr>
        <p:spPr>
          <a:xfrm>
            <a:off x="5867400" y="2349500"/>
            <a:ext cx="1081088" cy="266382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1400" dirty="0" smtClean="0">
                <a:solidFill>
                  <a:schemeClr val="bg1"/>
                </a:solidFill>
              </a:rPr>
              <a:t>製品サンプルの検査、分析</a:t>
            </a:r>
            <a:endParaRPr lang="en-US" altLang="zh-CN" sz="1400" dirty="0">
              <a:solidFill>
                <a:schemeClr val="bg1"/>
              </a:solidFill>
            </a:endParaRPr>
          </a:p>
        </p:txBody>
      </p:sp>
      <p:sp>
        <p:nvSpPr>
          <p:cNvPr id="13" name="矩形 12"/>
          <p:cNvSpPr/>
          <p:nvPr/>
        </p:nvSpPr>
        <p:spPr>
          <a:xfrm>
            <a:off x="1979613" y="3141663"/>
            <a:ext cx="1152525" cy="187166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zh-CN" altLang="zh-CN" sz="1400" dirty="0" smtClean="0">
                <a:solidFill>
                  <a:schemeClr val="bg1"/>
                </a:solidFill>
              </a:rPr>
              <a:t>《</a:t>
            </a:r>
            <a:r>
              <a:rPr lang="ja-JP" altLang="en-US" sz="1400" dirty="0" smtClean="0">
                <a:solidFill>
                  <a:schemeClr val="bg1"/>
                </a:solidFill>
              </a:rPr>
              <a:t>特定アゾ色素不使用宣言書</a:t>
            </a:r>
            <a:r>
              <a:rPr lang="zh-CN" altLang="zh-CN" sz="1400" dirty="0" smtClean="0">
                <a:solidFill>
                  <a:schemeClr val="bg1"/>
                </a:solidFill>
              </a:rPr>
              <a:t>》</a:t>
            </a:r>
            <a:endParaRPr lang="zh-CN" altLang="en-US" sz="1400" dirty="0">
              <a:solidFill>
                <a:schemeClr val="bg1"/>
              </a:solidFill>
            </a:endParaRPr>
          </a:p>
        </p:txBody>
      </p:sp>
      <p:sp>
        <p:nvSpPr>
          <p:cNvPr id="14" name="矩形 13"/>
          <p:cNvSpPr/>
          <p:nvPr/>
        </p:nvSpPr>
        <p:spPr>
          <a:xfrm>
            <a:off x="3348038" y="2349500"/>
            <a:ext cx="1800225" cy="5032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smtClean="0"/>
              <a:t>化学品管理アンケート調査票</a:t>
            </a:r>
            <a:endParaRPr lang="zh-CN" altLang="en-US" dirty="0"/>
          </a:p>
        </p:txBody>
      </p:sp>
      <p:sp>
        <p:nvSpPr>
          <p:cNvPr id="15" name="矩形 14"/>
          <p:cNvSpPr/>
          <p:nvPr/>
        </p:nvSpPr>
        <p:spPr>
          <a:xfrm>
            <a:off x="7308850" y="2349500"/>
            <a:ext cx="503238" cy="26638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smtClean="0"/>
              <a:t>検査報告</a:t>
            </a:r>
            <a:endParaRPr lang="zh-CN" altLang="en-US" dirty="0"/>
          </a:p>
        </p:txBody>
      </p:sp>
      <p:sp>
        <p:nvSpPr>
          <p:cNvPr id="16" name="矩形 15"/>
          <p:cNvSpPr/>
          <p:nvPr/>
        </p:nvSpPr>
        <p:spPr>
          <a:xfrm>
            <a:off x="684213" y="1484313"/>
            <a:ext cx="4464050" cy="50482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smtClean="0"/>
              <a:t>専門家審査</a:t>
            </a:r>
            <a:endParaRPr lang="zh-CN" altLang="en-US" dirty="0"/>
          </a:p>
        </p:txBody>
      </p:sp>
      <p:pic>
        <p:nvPicPr>
          <p:cNvPr id="32777" name="图片 16" descr="otex100.jpg"/>
          <p:cNvPicPr>
            <a:picLocks noChangeAspect="1"/>
          </p:cNvPicPr>
          <p:nvPr/>
        </p:nvPicPr>
        <p:blipFill>
          <a:blip r:embed="rId3" cstate="print"/>
          <a:srcRect/>
          <a:stretch>
            <a:fillRect/>
          </a:stretch>
        </p:blipFill>
        <p:spPr bwMode="auto">
          <a:xfrm>
            <a:off x="5867400" y="1341438"/>
            <a:ext cx="1025525" cy="706437"/>
          </a:xfrm>
          <a:prstGeom prst="rect">
            <a:avLst/>
          </a:prstGeom>
          <a:noFill/>
          <a:ln w="9525">
            <a:noFill/>
            <a:miter lim="800000"/>
            <a:headEnd/>
            <a:tailEnd/>
          </a:ln>
        </p:spPr>
      </p:pic>
      <p:sp>
        <p:nvSpPr>
          <p:cNvPr id="18" name="矩形 17"/>
          <p:cNvSpPr/>
          <p:nvPr/>
        </p:nvSpPr>
        <p:spPr>
          <a:xfrm>
            <a:off x="611188" y="3141663"/>
            <a:ext cx="1152525" cy="187166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1400" dirty="0" smtClean="0">
                <a:solidFill>
                  <a:schemeClr val="bg1"/>
                </a:solidFill>
              </a:rPr>
              <a:t>申請表と企業の基本資料：工商営業免許</a:t>
            </a:r>
            <a:r>
              <a:rPr lang="en-US" altLang="zh-CN" sz="1400" dirty="0" smtClean="0">
                <a:solidFill>
                  <a:schemeClr val="bg1"/>
                </a:solidFill>
              </a:rPr>
              <a:t>/</a:t>
            </a:r>
            <a:r>
              <a:rPr lang="ja-JP" altLang="en-US" sz="1400" dirty="0" smtClean="0">
                <a:solidFill>
                  <a:schemeClr val="bg1"/>
                </a:solidFill>
              </a:rPr>
              <a:t>法人コード複写</a:t>
            </a:r>
            <a:r>
              <a:rPr lang="en-US" altLang="zh-CN" sz="1400" dirty="0" smtClean="0">
                <a:solidFill>
                  <a:schemeClr val="bg1"/>
                </a:solidFill>
              </a:rPr>
              <a:t>/</a:t>
            </a:r>
            <a:r>
              <a:rPr lang="ja-JP" altLang="en-US" sz="1400" dirty="0" smtClean="0">
                <a:solidFill>
                  <a:schemeClr val="bg1"/>
                </a:solidFill>
              </a:rPr>
              <a:t>関連認証</a:t>
            </a:r>
            <a:r>
              <a:rPr lang="en-US" altLang="zh-CN" sz="1400" dirty="0" smtClean="0">
                <a:solidFill>
                  <a:schemeClr val="bg1"/>
                </a:solidFill>
              </a:rPr>
              <a:t>/</a:t>
            </a:r>
            <a:r>
              <a:rPr lang="ja-JP" altLang="en-US" sz="1400" dirty="0" smtClean="0">
                <a:solidFill>
                  <a:schemeClr val="bg1"/>
                </a:solidFill>
              </a:rPr>
              <a:t>検査分析室の完備</a:t>
            </a:r>
            <a:endParaRPr lang="zh-CN" altLang="en-US" sz="1400" dirty="0">
              <a:solidFill>
                <a:schemeClr val="bg1"/>
              </a:solidFill>
            </a:endParaRPr>
          </a:p>
        </p:txBody>
      </p:sp>
      <p:sp>
        <p:nvSpPr>
          <p:cNvPr id="19" name="矩形 18"/>
          <p:cNvSpPr/>
          <p:nvPr/>
        </p:nvSpPr>
        <p:spPr>
          <a:xfrm>
            <a:off x="539750" y="5373688"/>
            <a:ext cx="8135938" cy="763587"/>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ja-JP" altLang="en-US" sz="1400" dirty="0" smtClean="0">
                <a:solidFill>
                  <a:schemeClr val="bg1"/>
                </a:solidFill>
              </a:rPr>
              <a:t>審査基準</a:t>
            </a:r>
            <a:r>
              <a:rPr lang="zh-CN" altLang="en-US" sz="1400" dirty="0" smtClean="0">
                <a:solidFill>
                  <a:schemeClr val="bg1"/>
                </a:solidFill>
              </a:rPr>
              <a:t>：</a:t>
            </a:r>
            <a:endParaRPr lang="en-US" altLang="zh-CN" sz="1400" dirty="0">
              <a:solidFill>
                <a:schemeClr val="bg1"/>
              </a:solidFill>
            </a:endParaRPr>
          </a:p>
          <a:p>
            <a:pPr>
              <a:defRPr/>
            </a:pPr>
            <a:r>
              <a:rPr lang="ja-JP" altLang="en-US" sz="1400" dirty="0" smtClean="0">
                <a:solidFill>
                  <a:schemeClr val="bg1"/>
                </a:solidFill>
              </a:rPr>
              <a:t>繊維品が規定試験方法</a:t>
            </a:r>
            <a:r>
              <a:rPr lang="zh-CN" altLang="en-US" sz="1400" dirty="0" smtClean="0">
                <a:solidFill>
                  <a:schemeClr val="bg1"/>
                </a:solidFill>
              </a:rPr>
              <a:t>（</a:t>
            </a:r>
            <a:r>
              <a:rPr lang="en-US" altLang="zh-CN" sz="1400" dirty="0" smtClean="0">
                <a:solidFill>
                  <a:schemeClr val="bg1"/>
                </a:solidFill>
              </a:rPr>
              <a:t>GB/T17592</a:t>
            </a:r>
            <a:r>
              <a:rPr lang="zh-CN" altLang="en-US" sz="1400" dirty="0">
                <a:solidFill>
                  <a:schemeClr val="bg1"/>
                </a:solidFill>
              </a:rPr>
              <a:t>和</a:t>
            </a:r>
            <a:r>
              <a:rPr lang="en-US" altLang="zh-CN" sz="1400" dirty="0">
                <a:solidFill>
                  <a:schemeClr val="bg1"/>
                </a:solidFill>
              </a:rPr>
              <a:t>GB/T23344</a:t>
            </a:r>
            <a:r>
              <a:rPr lang="zh-CN" altLang="en-US" sz="1400" dirty="0" smtClean="0">
                <a:solidFill>
                  <a:schemeClr val="bg1"/>
                </a:solidFill>
              </a:rPr>
              <a:t>）</a:t>
            </a:r>
            <a:r>
              <a:rPr lang="ja-JP" altLang="en-US" sz="1400" dirty="0" smtClean="0">
                <a:solidFill>
                  <a:schemeClr val="bg1"/>
                </a:solidFill>
              </a:rPr>
              <a:t>でアゾ基の還元分解後、測定した</a:t>
            </a:r>
            <a:r>
              <a:rPr lang="en-US" altLang="ja-JP" sz="1400" dirty="0" smtClean="0">
                <a:solidFill>
                  <a:schemeClr val="bg1"/>
                </a:solidFill>
              </a:rPr>
              <a:t>24</a:t>
            </a:r>
            <a:r>
              <a:rPr lang="ja-JP" altLang="en-US" sz="1400" dirty="0" smtClean="0">
                <a:solidFill>
                  <a:schemeClr val="bg1"/>
                </a:solidFill>
              </a:rPr>
              <a:t>種類の特定芳香アミン物質の含有量は</a:t>
            </a:r>
            <a:r>
              <a:rPr lang="en-US" altLang="zh-CN" sz="1400" dirty="0" smtClean="0">
                <a:solidFill>
                  <a:schemeClr val="bg1"/>
                </a:solidFill>
              </a:rPr>
              <a:t>20mg/kg</a:t>
            </a:r>
            <a:r>
              <a:rPr lang="ja-JP" altLang="en-US" sz="1400" dirty="0" smtClean="0">
                <a:solidFill>
                  <a:schemeClr val="bg1"/>
                </a:solidFill>
              </a:rPr>
              <a:t>以下</a:t>
            </a:r>
            <a:r>
              <a:rPr lang="zh-CN" altLang="zh-CN" sz="1400" dirty="0" smtClean="0">
                <a:solidFill>
                  <a:schemeClr val="bg1"/>
                </a:solidFill>
              </a:rPr>
              <a:t>。</a:t>
            </a:r>
            <a:endParaRPr lang="zh-CN" altLang="en-US" sz="1400" dirty="0">
              <a:solidFill>
                <a:schemeClr val="bg1"/>
              </a:solidFill>
            </a:endParaRPr>
          </a:p>
        </p:txBody>
      </p:sp>
      <p:sp>
        <p:nvSpPr>
          <p:cNvPr id="20" name="矩形 19"/>
          <p:cNvSpPr/>
          <p:nvPr/>
        </p:nvSpPr>
        <p:spPr>
          <a:xfrm>
            <a:off x="8172450" y="1557338"/>
            <a:ext cx="503238" cy="3455987"/>
          </a:xfrm>
          <a:prstGeom prst="rect">
            <a:avLst/>
          </a:prstGeom>
          <a:solidFill>
            <a:srgbClr val="0099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smtClean="0"/>
              <a:t>ホワイトリスト資格</a:t>
            </a:r>
            <a:endParaRPr lang="zh-CN" altLang="en-US" dirty="0"/>
          </a:p>
        </p:txBody>
      </p:sp>
      <p:sp>
        <p:nvSpPr>
          <p:cNvPr id="21" name="上箭头 20"/>
          <p:cNvSpPr/>
          <p:nvPr/>
        </p:nvSpPr>
        <p:spPr>
          <a:xfrm>
            <a:off x="1042988" y="5084763"/>
            <a:ext cx="144462" cy="215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上箭头 21"/>
          <p:cNvSpPr/>
          <p:nvPr/>
        </p:nvSpPr>
        <p:spPr>
          <a:xfrm>
            <a:off x="2411413" y="5084763"/>
            <a:ext cx="144462" cy="215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上箭头 22"/>
          <p:cNvSpPr/>
          <p:nvPr/>
        </p:nvSpPr>
        <p:spPr>
          <a:xfrm>
            <a:off x="4067175" y="5084763"/>
            <a:ext cx="144463" cy="215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上箭头 23"/>
          <p:cNvSpPr/>
          <p:nvPr/>
        </p:nvSpPr>
        <p:spPr>
          <a:xfrm>
            <a:off x="6300788" y="5084763"/>
            <a:ext cx="142875" cy="215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上箭头 24"/>
          <p:cNvSpPr/>
          <p:nvPr/>
        </p:nvSpPr>
        <p:spPr>
          <a:xfrm>
            <a:off x="4140200" y="2852738"/>
            <a:ext cx="144463" cy="215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上箭头 25"/>
          <p:cNvSpPr/>
          <p:nvPr/>
        </p:nvSpPr>
        <p:spPr>
          <a:xfrm>
            <a:off x="4140200" y="2060575"/>
            <a:ext cx="144463" cy="215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上箭头 26"/>
          <p:cNvSpPr/>
          <p:nvPr/>
        </p:nvSpPr>
        <p:spPr>
          <a:xfrm>
            <a:off x="1116013" y="2060575"/>
            <a:ext cx="142875" cy="936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上箭头 27"/>
          <p:cNvSpPr/>
          <p:nvPr/>
        </p:nvSpPr>
        <p:spPr>
          <a:xfrm>
            <a:off x="2484438" y="2060575"/>
            <a:ext cx="142875" cy="86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1" name="直接连接符 40"/>
          <p:cNvCxnSpPr/>
          <p:nvPr/>
        </p:nvCxnSpPr>
        <p:spPr>
          <a:xfrm>
            <a:off x="5148263" y="1844675"/>
            <a:ext cx="28733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直接连接符 47"/>
          <p:cNvCxnSpPr/>
          <p:nvPr/>
        </p:nvCxnSpPr>
        <p:spPr>
          <a:xfrm>
            <a:off x="5435600" y="1844675"/>
            <a:ext cx="0" cy="1728788"/>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直接箭头连接符 79"/>
          <p:cNvCxnSpPr/>
          <p:nvPr/>
        </p:nvCxnSpPr>
        <p:spPr>
          <a:xfrm>
            <a:off x="5435600" y="3573463"/>
            <a:ext cx="431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7" name="右箭头 86"/>
          <p:cNvSpPr/>
          <p:nvPr/>
        </p:nvSpPr>
        <p:spPr>
          <a:xfrm>
            <a:off x="7019925" y="3500438"/>
            <a:ext cx="288925"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8" name="右箭头 87"/>
          <p:cNvSpPr/>
          <p:nvPr/>
        </p:nvSpPr>
        <p:spPr>
          <a:xfrm>
            <a:off x="7885113" y="3500438"/>
            <a:ext cx="28733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9" name="下箭头 88"/>
          <p:cNvSpPr/>
          <p:nvPr/>
        </p:nvSpPr>
        <p:spPr>
          <a:xfrm>
            <a:off x="6372225" y="2133600"/>
            <a:ext cx="144463" cy="142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0" name="左箭头 89"/>
          <p:cNvSpPr/>
          <p:nvPr/>
        </p:nvSpPr>
        <p:spPr>
          <a:xfrm>
            <a:off x="5292725" y="1628775"/>
            <a:ext cx="503238"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1" name="右箭头 90"/>
          <p:cNvSpPr/>
          <p:nvPr/>
        </p:nvSpPr>
        <p:spPr>
          <a:xfrm>
            <a:off x="7019925" y="1628775"/>
            <a:ext cx="86518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797" name="矩形 91"/>
          <p:cNvSpPr>
            <a:spLocks noChangeArrowheads="1"/>
          </p:cNvSpPr>
          <p:nvPr/>
        </p:nvSpPr>
        <p:spPr bwMode="auto">
          <a:xfrm>
            <a:off x="2916238" y="2349500"/>
            <a:ext cx="360362" cy="338138"/>
          </a:xfrm>
          <a:prstGeom prst="rect">
            <a:avLst/>
          </a:prstGeom>
          <a:solidFill>
            <a:srgbClr val="FF6699"/>
          </a:solidFill>
          <a:ln w="9525">
            <a:noFill/>
            <a:miter lim="800000"/>
            <a:headEnd/>
            <a:tailEnd/>
          </a:ln>
        </p:spPr>
        <p:txBody>
          <a:bodyPr>
            <a:spAutoFit/>
          </a:bodyPr>
          <a:lstStyle/>
          <a:p>
            <a:r>
              <a:rPr lang="zh-CN" altLang="en-US"/>
              <a:t>①</a:t>
            </a:r>
          </a:p>
        </p:txBody>
      </p:sp>
      <p:sp>
        <p:nvSpPr>
          <p:cNvPr id="32798" name="矩形 92"/>
          <p:cNvSpPr>
            <a:spLocks noChangeArrowheads="1"/>
          </p:cNvSpPr>
          <p:nvPr/>
        </p:nvSpPr>
        <p:spPr bwMode="auto">
          <a:xfrm>
            <a:off x="539750" y="6308725"/>
            <a:ext cx="360363" cy="339725"/>
          </a:xfrm>
          <a:prstGeom prst="rect">
            <a:avLst/>
          </a:prstGeom>
          <a:solidFill>
            <a:srgbClr val="FF6699"/>
          </a:solidFill>
          <a:ln w="9525">
            <a:noFill/>
            <a:miter lim="800000"/>
            <a:headEnd/>
            <a:tailEnd/>
          </a:ln>
        </p:spPr>
        <p:txBody>
          <a:bodyPr>
            <a:spAutoFit/>
          </a:bodyPr>
          <a:lstStyle/>
          <a:p>
            <a:r>
              <a:rPr lang="zh-CN" altLang="en-US"/>
              <a:t>①</a:t>
            </a:r>
          </a:p>
        </p:txBody>
      </p:sp>
      <p:sp>
        <p:nvSpPr>
          <p:cNvPr id="32799" name="TextBox 93"/>
          <p:cNvSpPr txBox="1">
            <a:spLocks noChangeArrowheads="1"/>
          </p:cNvSpPr>
          <p:nvPr/>
        </p:nvSpPr>
        <p:spPr bwMode="auto">
          <a:xfrm>
            <a:off x="971550" y="6308725"/>
            <a:ext cx="3671888" cy="461665"/>
          </a:xfrm>
          <a:prstGeom prst="rect">
            <a:avLst/>
          </a:prstGeom>
          <a:noFill/>
          <a:ln w="9525">
            <a:noFill/>
            <a:miter lim="800000"/>
            <a:headEnd/>
            <a:tailEnd/>
          </a:ln>
        </p:spPr>
        <p:txBody>
          <a:bodyPr>
            <a:spAutoFit/>
          </a:bodyPr>
          <a:lstStyle/>
          <a:p>
            <a:r>
              <a:rPr lang="ja-JP" altLang="en-US" sz="1200" dirty="0" smtClean="0">
                <a:solidFill>
                  <a:schemeClr val="tx2"/>
                </a:solidFill>
                <a:latin typeface="ＭＳ 明朝" pitchFamily="17" charset="-128"/>
                <a:ea typeface="ＭＳ 明朝" pitchFamily="17" charset="-128"/>
              </a:rPr>
              <a:t>工場単位で実施、検査機関又は業界組織の実地調査で補足</a:t>
            </a:r>
            <a:endParaRPr lang="zh-CN" altLang="en-US" sz="1200" dirty="0">
              <a:solidFill>
                <a:schemeClr val="tx2"/>
              </a:solidFill>
              <a:latin typeface="ＭＳ 明朝" pitchFamily="17" charset="-128"/>
              <a:ea typeface="ＭＳ 明朝" pitchFamily="17" charset="-128"/>
            </a:endParaRPr>
          </a:p>
        </p:txBody>
      </p:sp>
      <p:sp>
        <p:nvSpPr>
          <p:cNvPr id="32800" name="矩形 94"/>
          <p:cNvSpPr>
            <a:spLocks noChangeArrowheads="1"/>
          </p:cNvSpPr>
          <p:nvPr/>
        </p:nvSpPr>
        <p:spPr bwMode="auto">
          <a:xfrm>
            <a:off x="5435600" y="3860800"/>
            <a:ext cx="390525" cy="338138"/>
          </a:xfrm>
          <a:prstGeom prst="rect">
            <a:avLst/>
          </a:prstGeom>
          <a:solidFill>
            <a:srgbClr val="FF6699"/>
          </a:solidFill>
          <a:ln w="9525">
            <a:noFill/>
            <a:miter lim="800000"/>
            <a:headEnd/>
            <a:tailEnd/>
          </a:ln>
        </p:spPr>
        <p:txBody>
          <a:bodyPr wrap="none">
            <a:spAutoFit/>
          </a:bodyPr>
          <a:lstStyle/>
          <a:p>
            <a:r>
              <a:rPr lang="zh-CN" altLang="en-US"/>
              <a:t>②</a:t>
            </a:r>
          </a:p>
        </p:txBody>
      </p:sp>
      <p:sp>
        <p:nvSpPr>
          <p:cNvPr id="32801" name="矩形 95"/>
          <p:cNvSpPr>
            <a:spLocks noChangeArrowheads="1"/>
          </p:cNvSpPr>
          <p:nvPr/>
        </p:nvSpPr>
        <p:spPr bwMode="auto">
          <a:xfrm>
            <a:off x="4643438" y="6308725"/>
            <a:ext cx="390525" cy="339725"/>
          </a:xfrm>
          <a:prstGeom prst="rect">
            <a:avLst/>
          </a:prstGeom>
          <a:solidFill>
            <a:srgbClr val="FF6699"/>
          </a:solidFill>
          <a:ln w="9525">
            <a:noFill/>
            <a:miter lim="800000"/>
            <a:headEnd/>
            <a:tailEnd/>
          </a:ln>
        </p:spPr>
        <p:txBody>
          <a:bodyPr wrap="none">
            <a:spAutoFit/>
          </a:bodyPr>
          <a:lstStyle/>
          <a:p>
            <a:r>
              <a:rPr lang="zh-CN" altLang="en-US"/>
              <a:t>②</a:t>
            </a:r>
          </a:p>
        </p:txBody>
      </p:sp>
      <p:sp>
        <p:nvSpPr>
          <p:cNvPr id="32802" name="TextBox 96"/>
          <p:cNvSpPr txBox="1">
            <a:spLocks noChangeArrowheads="1"/>
          </p:cNvSpPr>
          <p:nvPr/>
        </p:nvSpPr>
        <p:spPr bwMode="auto">
          <a:xfrm>
            <a:off x="5076825" y="6308725"/>
            <a:ext cx="3023567" cy="461665"/>
          </a:xfrm>
          <a:prstGeom prst="rect">
            <a:avLst/>
          </a:prstGeom>
          <a:noFill/>
          <a:ln w="9525">
            <a:noFill/>
            <a:miter lim="800000"/>
            <a:headEnd/>
            <a:tailEnd/>
          </a:ln>
        </p:spPr>
        <p:txBody>
          <a:bodyPr wrap="square">
            <a:spAutoFit/>
          </a:bodyPr>
          <a:lstStyle/>
          <a:p>
            <a:r>
              <a:rPr lang="ja-JP" altLang="en-US" sz="1200" dirty="0" smtClean="0">
                <a:solidFill>
                  <a:schemeClr val="tx2"/>
                </a:solidFill>
                <a:latin typeface="ＭＳ 明朝" pitchFamily="17" charset="-128"/>
                <a:ea typeface="ＭＳ 明朝" pitchFamily="17" charset="-128"/>
              </a:rPr>
              <a:t>工場単位で実施、工場に対し第三者と自社によるサンプル抜き取り検査</a:t>
            </a:r>
            <a:endParaRPr lang="zh-CN" altLang="en-US" sz="1200" dirty="0">
              <a:solidFill>
                <a:schemeClr val="tx2"/>
              </a:solidFill>
              <a:latin typeface="ＭＳ 明朝" pitchFamily="17" charset="-128"/>
              <a:ea typeface="ＭＳ 明朝" pitchFamily="17"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3BE4827-EEAE-4707-9FD1-54E5C1B4EF4F}" type="slidenum">
              <a:rPr lang="zh-CN" altLang="en-US" smtClean="0"/>
              <a:pPr>
                <a:defRPr/>
              </a:pPr>
              <a:t>6</a:t>
            </a:fld>
            <a:endParaRPr lang="zh-CN" altLang="en-US" dirty="0"/>
          </a:p>
        </p:txBody>
      </p:sp>
      <p:sp>
        <p:nvSpPr>
          <p:cNvPr id="4" name="剪去单角的矩形 3"/>
          <p:cNvSpPr/>
          <p:nvPr/>
        </p:nvSpPr>
        <p:spPr>
          <a:xfrm>
            <a:off x="539750" y="1989138"/>
            <a:ext cx="1152525" cy="503237"/>
          </a:xfrm>
          <a:prstGeom prst="snip1Rect">
            <a:avLst/>
          </a:prstGeom>
          <a:solidFill>
            <a:srgbClr val="008000"/>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400" dirty="0" smtClean="0">
                <a:latin typeface="ＭＳ Ｐゴシック" pitchFamily="50" charset="-128"/>
                <a:ea typeface="ＭＳ Ｐゴシック" pitchFamily="50" charset="-128"/>
              </a:rPr>
              <a:t>ホワイトリスト染色企業</a:t>
            </a:r>
            <a:endParaRPr lang="zh-CN" altLang="en-US" sz="1400" dirty="0">
              <a:latin typeface="ＭＳ Ｐゴシック" pitchFamily="50" charset="-128"/>
              <a:ea typeface="ＭＳ Ｐゴシック" pitchFamily="50" charset="-128"/>
            </a:endParaRPr>
          </a:p>
        </p:txBody>
      </p:sp>
      <p:sp>
        <p:nvSpPr>
          <p:cNvPr id="5" name="剪去单角的矩形 4"/>
          <p:cNvSpPr/>
          <p:nvPr/>
        </p:nvSpPr>
        <p:spPr>
          <a:xfrm>
            <a:off x="1476375" y="2636838"/>
            <a:ext cx="1150938"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t>……</a:t>
            </a:r>
            <a:endParaRPr lang="zh-CN" altLang="en-US" dirty="0"/>
          </a:p>
        </p:txBody>
      </p:sp>
      <p:sp>
        <p:nvSpPr>
          <p:cNvPr id="6" name="剪去单角的矩形 5"/>
          <p:cNvSpPr/>
          <p:nvPr/>
        </p:nvSpPr>
        <p:spPr>
          <a:xfrm>
            <a:off x="2339975" y="3284538"/>
            <a:ext cx="1152525"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サプライヤー</a:t>
            </a:r>
            <a:endParaRPr lang="zh-CN" altLang="en-US" dirty="0"/>
          </a:p>
        </p:txBody>
      </p:sp>
      <p:sp>
        <p:nvSpPr>
          <p:cNvPr id="7" name="剪去单角的矩形 6"/>
          <p:cNvSpPr/>
          <p:nvPr/>
        </p:nvSpPr>
        <p:spPr>
          <a:xfrm>
            <a:off x="3132138" y="3933825"/>
            <a:ext cx="1152525" cy="503238"/>
          </a:xfrm>
          <a:prstGeom prst="snip1Rect">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smtClean="0"/>
              <a:t>輸出者</a:t>
            </a:r>
            <a:endParaRPr lang="zh-CN" altLang="en-US" dirty="0"/>
          </a:p>
        </p:txBody>
      </p:sp>
      <p:sp>
        <p:nvSpPr>
          <p:cNvPr id="8" name="剪去单角的矩形 7"/>
          <p:cNvSpPr/>
          <p:nvPr/>
        </p:nvSpPr>
        <p:spPr>
          <a:xfrm>
            <a:off x="4500563" y="4581525"/>
            <a:ext cx="1150937" cy="503238"/>
          </a:xfrm>
          <a:prstGeom prst="snip1Rect">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dirty="0" smtClean="0"/>
              <a:t>輸入者</a:t>
            </a:r>
            <a:endParaRPr lang="zh-CN" altLang="en-US" dirty="0"/>
          </a:p>
        </p:txBody>
      </p:sp>
      <p:sp>
        <p:nvSpPr>
          <p:cNvPr id="9" name="剪去单角的矩形 8"/>
          <p:cNvSpPr/>
          <p:nvPr/>
        </p:nvSpPr>
        <p:spPr>
          <a:xfrm>
            <a:off x="5292725" y="5229225"/>
            <a:ext cx="1150938" cy="50323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アパレル</a:t>
            </a:r>
            <a:endParaRPr lang="zh-CN" altLang="en-US" dirty="0"/>
          </a:p>
        </p:txBody>
      </p:sp>
      <p:sp>
        <p:nvSpPr>
          <p:cNvPr id="10" name="剪去单角的矩形 9"/>
          <p:cNvSpPr/>
          <p:nvPr/>
        </p:nvSpPr>
        <p:spPr>
          <a:xfrm>
            <a:off x="6156176" y="5877272"/>
            <a:ext cx="1152525"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小売業者</a:t>
            </a:r>
            <a:endParaRPr lang="zh-CN" altLang="en-US" dirty="0"/>
          </a:p>
        </p:txBody>
      </p:sp>
      <p:sp>
        <p:nvSpPr>
          <p:cNvPr id="11" name="右弧形箭头 10"/>
          <p:cNvSpPr/>
          <p:nvPr/>
        </p:nvSpPr>
        <p:spPr>
          <a:xfrm rot="18133957">
            <a:off x="2297113" y="1790700"/>
            <a:ext cx="412750" cy="977900"/>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 name="右弧形箭头 11"/>
          <p:cNvSpPr/>
          <p:nvPr/>
        </p:nvSpPr>
        <p:spPr>
          <a:xfrm rot="18133957">
            <a:off x="3160713" y="2511425"/>
            <a:ext cx="412750" cy="977900"/>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3" name="右弧形箭头 12"/>
          <p:cNvSpPr/>
          <p:nvPr/>
        </p:nvSpPr>
        <p:spPr>
          <a:xfrm rot="18133957">
            <a:off x="4025900" y="3159125"/>
            <a:ext cx="412750" cy="977900"/>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4" name="右弧形箭头 13"/>
          <p:cNvSpPr/>
          <p:nvPr/>
        </p:nvSpPr>
        <p:spPr>
          <a:xfrm rot="17470860">
            <a:off x="4956969" y="3561556"/>
            <a:ext cx="433388" cy="1120775"/>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5" name="右弧形箭头 14"/>
          <p:cNvSpPr/>
          <p:nvPr/>
        </p:nvSpPr>
        <p:spPr>
          <a:xfrm rot="18718993">
            <a:off x="6091238" y="4356100"/>
            <a:ext cx="412750" cy="977900"/>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6" name="右弧形箭头 15"/>
          <p:cNvSpPr/>
          <p:nvPr/>
        </p:nvSpPr>
        <p:spPr>
          <a:xfrm rot="18645191">
            <a:off x="6958806" y="4999832"/>
            <a:ext cx="414337" cy="977900"/>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18" name="直接连接符 17"/>
          <p:cNvCxnSpPr/>
          <p:nvPr/>
        </p:nvCxnSpPr>
        <p:spPr>
          <a:xfrm flipH="1">
            <a:off x="2916238" y="2708275"/>
            <a:ext cx="3240087" cy="32416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剪去单角的矩形 19"/>
          <p:cNvSpPr/>
          <p:nvPr/>
        </p:nvSpPr>
        <p:spPr>
          <a:xfrm>
            <a:off x="1547813" y="5013325"/>
            <a:ext cx="1223987" cy="504825"/>
          </a:xfrm>
          <a:prstGeom prst="snip1Rect">
            <a:avLst/>
          </a:prstGeom>
          <a:solidFill>
            <a:srgbClr val="8C6828"/>
          </a:solidFill>
          <a:ln>
            <a:solidFill>
              <a:srgbClr val="8C6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smtClean="0">
                <a:latin typeface="ＭＳ Ｐゴシック" pitchFamily="50" charset="-128"/>
                <a:ea typeface="ＭＳ Ｐゴシック" pitchFamily="50" charset="-128"/>
              </a:rPr>
              <a:t>非ホワイトリスト染色企業</a:t>
            </a:r>
            <a:endParaRPr lang="zh-CN" altLang="en-US" sz="1400" dirty="0">
              <a:latin typeface="ＭＳ Ｐゴシック" pitchFamily="50" charset="-128"/>
              <a:ea typeface="ＭＳ Ｐゴシック" pitchFamily="50" charset="-128"/>
            </a:endParaRPr>
          </a:p>
        </p:txBody>
      </p:sp>
      <p:sp>
        <p:nvSpPr>
          <p:cNvPr id="23" name="左弧形箭头 22"/>
          <p:cNvSpPr/>
          <p:nvPr/>
        </p:nvSpPr>
        <p:spPr>
          <a:xfrm rot="18228406">
            <a:off x="3748088" y="4546600"/>
            <a:ext cx="476250" cy="1044575"/>
          </a:xfrm>
          <a:prstGeom prst="curvedRightArrow">
            <a:avLst/>
          </a:prstGeom>
          <a:solidFill>
            <a:schemeClr val="accent2"/>
          </a:solidFill>
          <a:ln>
            <a:solidFill>
              <a:srgbClr val="8C6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pic>
        <p:nvPicPr>
          <p:cNvPr id="33810" name="图片 23" descr="china.jpg"/>
          <p:cNvPicPr>
            <a:picLocks noChangeAspect="1"/>
          </p:cNvPicPr>
          <p:nvPr/>
        </p:nvPicPr>
        <p:blipFill>
          <a:blip r:embed="rId2" cstate="print"/>
          <a:srcRect/>
          <a:stretch>
            <a:fillRect/>
          </a:stretch>
        </p:blipFill>
        <p:spPr bwMode="auto">
          <a:xfrm>
            <a:off x="0" y="5949950"/>
            <a:ext cx="684213" cy="447675"/>
          </a:xfrm>
          <a:prstGeom prst="rect">
            <a:avLst/>
          </a:prstGeom>
          <a:noFill/>
          <a:ln w="9525">
            <a:noFill/>
            <a:miter lim="800000"/>
            <a:headEnd/>
            <a:tailEnd/>
          </a:ln>
        </p:spPr>
      </p:pic>
      <p:pic>
        <p:nvPicPr>
          <p:cNvPr id="33811" name="图片 24" descr="japan.jpg"/>
          <p:cNvPicPr>
            <a:picLocks noChangeAspect="1"/>
          </p:cNvPicPr>
          <p:nvPr/>
        </p:nvPicPr>
        <p:blipFill>
          <a:blip r:embed="rId3" cstate="print"/>
          <a:srcRect/>
          <a:stretch>
            <a:fillRect/>
          </a:stretch>
        </p:blipFill>
        <p:spPr bwMode="auto">
          <a:xfrm>
            <a:off x="8356600" y="5876925"/>
            <a:ext cx="787400" cy="503238"/>
          </a:xfrm>
          <a:prstGeom prst="rect">
            <a:avLst/>
          </a:prstGeom>
          <a:noFill/>
          <a:ln w="9525">
            <a:noFill/>
            <a:miter lim="800000"/>
            <a:headEnd/>
            <a:tailEnd/>
          </a:ln>
        </p:spPr>
      </p:pic>
      <p:sp>
        <p:nvSpPr>
          <p:cNvPr id="27" name="圆角矩形标注 26"/>
          <p:cNvSpPr/>
          <p:nvPr/>
        </p:nvSpPr>
        <p:spPr>
          <a:xfrm>
            <a:off x="3419475" y="2060575"/>
            <a:ext cx="1368425" cy="576263"/>
          </a:xfrm>
          <a:prstGeom prst="wedgeRoundRectCallout">
            <a:avLst>
              <a:gd name="adj1" fmla="val -36782"/>
              <a:gd name="adj2" fmla="val 69059"/>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2"/>
                </a:solidFill>
              </a:rPr>
              <a:t>デジタルサインを付加</a:t>
            </a:r>
            <a:endParaRPr lang="zh-CN" altLang="en-US" sz="1200" dirty="0">
              <a:solidFill>
                <a:schemeClr val="tx2"/>
              </a:solidFill>
            </a:endParaRPr>
          </a:p>
        </p:txBody>
      </p:sp>
      <p:sp>
        <p:nvSpPr>
          <p:cNvPr id="28" name="圆角矩形标注 27"/>
          <p:cNvSpPr/>
          <p:nvPr/>
        </p:nvSpPr>
        <p:spPr>
          <a:xfrm>
            <a:off x="2627313" y="1341438"/>
            <a:ext cx="1368425" cy="574675"/>
          </a:xfrm>
          <a:prstGeom prst="wedgeRoundRectCallout">
            <a:avLst>
              <a:gd name="adj1" fmla="val -36782"/>
              <a:gd name="adj2" fmla="val 69059"/>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2"/>
                </a:solidFill>
              </a:rPr>
              <a:t>デジタルサイン後のホワイトリスト資格コード</a:t>
            </a:r>
            <a:endParaRPr lang="zh-CN" altLang="en-US" sz="1200" dirty="0">
              <a:solidFill>
                <a:schemeClr val="tx2"/>
              </a:solidFill>
            </a:endParaRPr>
          </a:p>
        </p:txBody>
      </p:sp>
      <p:sp>
        <p:nvSpPr>
          <p:cNvPr id="29" name="圆角矩形标注 28"/>
          <p:cNvSpPr/>
          <p:nvPr/>
        </p:nvSpPr>
        <p:spPr>
          <a:xfrm>
            <a:off x="4284663" y="2781300"/>
            <a:ext cx="1366837" cy="576263"/>
          </a:xfrm>
          <a:prstGeom prst="wedgeRoundRectCallout">
            <a:avLst>
              <a:gd name="adj1" fmla="val -36782"/>
              <a:gd name="adj2" fmla="val 69059"/>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2"/>
                </a:solidFill>
              </a:rPr>
              <a:t>デジタルサインを付加</a:t>
            </a:r>
            <a:endParaRPr lang="zh-CN" altLang="en-US" sz="1200" dirty="0">
              <a:solidFill>
                <a:schemeClr val="tx2"/>
              </a:solidFill>
            </a:endParaRPr>
          </a:p>
        </p:txBody>
      </p:sp>
      <p:sp>
        <p:nvSpPr>
          <p:cNvPr id="30" name="圆角矩形标注 29"/>
          <p:cNvSpPr/>
          <p:nvPr/>
        </p:nvSpPr>
        <p:spPr>
          <a:xfrm>
            <a:off x="5435600" y="3429000"/>
            <a:ext cx="1368425" cy="576263"/>
          </a:xfrm>
          <a:prstGeom prst="wedgeRoundRectCallout">
            <a:avLst>
              <a:gd name="adj1" fmla="val -36782"/>
              <a:gd name="adj2" fmla="val 69059"/>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2"/>
                </a:solidFill>
                <a:latin typeface="ＭＳ 明朝" pitchFamily="17" charset="-128"/>
                <a:ea typeface="ＭＳ 明朝" pitchFamily="17" charset="-128"/>
              </a:rPr>
              <a:t>輸出者の特定アゾ色素不使用宣言書</a:t>
            </a:r>
            <a:endParaRPr lang="zh-CN" altLang="en-US" sz="1200" dirty="0">
              <a:solidFill>
                <a:schemeClr val="tx2"/>
              </a:solidFill>
              <a:latin typeface="ＭＳ 明朝" pitchFamily="17" charset="-128"/>
              <a:ea typeface="ＭＳ 明朝" pitchFamily="17" charset="-128"/>
            </a:endParaRPr>
          </a:p>
        </p:txBody>
      </p:sp>
      <p:sp>
        <p:nvSpPr>
          <p:cNvPr id="31" name="圆角矩形标注 30"/>
          <p:cNvSpPr/>
          <p:nvPr/>
        </p:nvSpPr>
        <p:spPr>
          <a:xfrm>
            <a:off x="6516688" y="4076700"/>
            <a:ext cx="1368425" cy="576263"/>
          </a:xfrm>
          <a:prstGeom prst="wedgeRoundRectCallout">
            <a:avLst>
              <a:gd name="adj1" fmla="val -36782"/>
              <a:gd name="adj2" fmla="val 69059"/>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2"/>
                </a:solidFill>
                <a:latin typeface="ＭＳ 明朝" pitchFamily="17" charset="-128"/>
                <a:ea typeface="ＭＳ 明朝" pitchFamily="17" charset="-128"/>
              </a:rPr>
              <a:t>輸出者の特定アゾ色素不使用宣言書</a:t>
            </a:r>
            <a:endParaRPr lang="zh-CN" altLang="en-US" sz="1200" dirty="0">
              <a:solidFill>
                <a:schemeClr val="tx2"/>
              </a:solidFill>
              <a:latin typeface="ＭＳ 明朝" pitchFamily="17" charset="-128"/>
              <a:ea typeface="ＭＳ 明朝" pitchFamily="17" charset="-128"/>
            </a:endParaRPr>
          </a:p>
        </p:txBody>
      </p:sp>
      <p:sp>
        <p:nvSpPr>
          <p:cNvPr id="32" name="圆角矩形标注 31"/>
          <p:cNvSpPr/>
          <p:nvPr/>
        </p:nvSpPr>
        <p:spPr>
          <a:xfrm>
            <a:off x="7380288" y="4868863"/>
            <a:ext cx="1368425" cy="576262"/>
          </a:xfrm>
          <a:prstGeom prst="wedgeRoundRectCallout">
            <a:avLst>
              <a:gd name="adj1" fmla="val -36782"/>
              <a:gd name="adj2" fmla="val 69059"/>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2"/>
                </a:solidFill>
                <a:latin typeface="ＭＳ 明朝" pitchFamily="17" charset="-128"/>
                <a:ea typeface="ＭＳ 明朝" pitchFamily="17" charset="-128"/>
              </a:rPr>
              <a:t>輸出者の特定アゾ色素不使用宣言書</a:t>
            </a:r>
            <a:endParaRPr lang="zh-CN" altLang="en-US" sz="1200" dirty="0">
              <a:solidFill>
                <a:schemeClr val="tx2"/>
              </a:solidFill>
              <a:latin typeface="ＭＳ 明朝" pitchFamily="17" charset="-128"/>
              <a:ea typeface="ＭＳ 明朝" pitchFamily="17" charset="-128"/>
            </a:endParaRPr>
          </a:p>
        </p:txBody>
      </p:sp>
      <p:sp>
        <p:nvSpPr>
          <p:cNvPr id="33" name="圆角矩形标注 32"/>
          <p:cNvSpPr/>
          <p:nvPr/>
        </p:nvSpPr>
        <p:spPr>
          <a:xfrm>
            <a:off x="2987675" y="5516563"/>
            <a:ext cx="1512888" cy="576262"/>
          </a:xfrm>
          <a:prstGeom prst="wedgeRoundRectCallout">
            <a:avLst>
              <a:gd name="adj1" fmla="val 27016"/>
              <a:gd name="adj2" fmla="val -68028"/>
              <a:gd name="adj3" fmla="val 1666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smtClean="0">
                <a:solidFill>
                  <a:schemeClr val="tx2"/>
                </a:solidFill>
                <a:latin typeface="ＭＳ Ｐゴシック" pitchFamily="50" charset="-128"/>
                <a:ea typeface="ＭＳ Ｐゴシック" pitchFamily="50" charset="-128"/>
              </a:rPr>
              <a:t>製品検査報告</a:t>
            </a:r>
            <a:endParaRPr lang="en-US" altLang="zh-CN" sz="1200" dirty="0">
              <a:solidFill>
                <a:schemeClr val="tx2"/>
              </a:solidFill>
              <a:latin typeface="ＭＳ Ｐゴシック" pitchFamily="50" charset="-128"/>
              <a:ea typeface="ＭＳ Ｐゴシック" pitchFamily="50" charset="-128"/>
            </a:endParaRPr>
          </a:p>
          <a:p>
            <a:pPr algn="ctr">
              <a:defRPr/>
            </a:pPr>
            <a:r>
              <a:rPr lang="ja-JP" altLang="en-US" sz="1200" dirty="0" smtClean="0">
                <a:solidFill>
                  <a:schemeClr val="tx2"/>
                </a:solidFill>
                <a:latin typeface="ＭＳ 明朝" pitchFamily="17" charset="-128"/>
                <a:ea typeface="ＭＳ 明朝" pitchFamily="17" charset="-128"/>
              </a:rPr>
              <a:t>輸出者の特定アゾ色素不使用宣言書</a:t>
            </a:r>
            <a:endParaRPr lang="zh-CN" altLang="en-US" sz="1200" dirty="0">
              <a:solidFill>
                <a:schemeClr val="tx2"/>
              </a:solidFill>
              <a:latin typeface="ＭＳ 明朝" pitchFamily="17" charset="-128"/>
              <a:ea typeface="ＭＳ 明朝" pitchFamily="17" charset="-128"/>
            </a:endParaRPr>
          </a:p>
        </p:txBody>
      </p:sp>
      <p:sp>
        <p:nvSpPr>
          <p:cNvPr id="34" name="TextBox 33"/>
          <p:cNvSpPr txBox="1"/>
          <p:nvPr/>
        </p:nvSpPr>
        <p:spPr>
          <a:xfrm>
            <a:off x="6372225" y="1484313"/>
            <a:ext cx="2592388" cy="1369606"/>
          </a:xfrm>
          <a:prstGeom prst="rect">
            <a:avLst/>
          </a:prstGeom>
          <a:solidFill>
            <a:schemeClr val="accent5">
              <a:lumMod val="50000"/>
            </a:schemeClr>
          </a:solidFill>
        </p:spPr>
        <p:txBody>
          <a:bodyPr>
            <a:spAutoFit/>
          </a:bodyPr>
          <a:lstStyle/>
          <a:p>
            <a:pPr>
              <a:defRPr/>
            </a:pPr>
            <a:r>
              <a:rPr lang="ja-JP" altLang="en-US" sz="1100" dirty="0" smtClean="0">
                <a:solidFill>
                  <a:schemeClr val="bg1"/>
                </a:solidFill>
                <a:latin typeface="ＭＳ 明朝" pitchFamily="17" charset="-128"/>
                <a:ea typeface="ＭＳ 明朝" pitchFamily="17" charset="-128"/>
              </a:rPr>
              <a:t>ホワイトリストコード伝達の安全管理</a:t>
            </a:r>
            <a:endParaRPr lang="en-US" altLang="zh-CN" sz="1100" dirty="0">
              <a:solidFill>
                <a:schemeClr val="bg1"/>
              </a:solidFill>
              <a:latin typeface="ＭＳ 明朝" pitchFamily="17" charset="-128"/>
              <a:ea typeface="ＭＳ 明朝" pitchFamily="17" charset="-128"/>
            </a:endParaRPr>
          </a:p>
          <a:p>
            <a:pPr marL="228600" indent="-228600">
              <a:buFont typeface="+mj-ea"/>
              <a:buAutoNum type="circleNumDbPlain"/>
              <a:defRPr/>
            </a:pPr>
            <a:r>
              <a:rPr lang="ja-JP" altLang="en-US" sz="1200" dirty="0" smtClean="0">
                <a:solidFill>
                  <a:schemeClr val="bg1"/>
                </a:solidFill>
                <a:latin typeface="ＭＳ 明朝" pitchFamily="17" charset="-128"/>
                <a:ea typeface="ＭＳ 明朝" pitchFamily="17" charset="-128"/>
              </a:rPr>
              <a:t>オンライン上の閉鎖式伝達</a:t>
            </a:r>
            <a:endParaRPr lang="en-US" altLang="zh-CN" sz="1200" dirty="0">
              <a:solidFill>
                <a:schemeClr val="bg1"/>
              </a:solidFill>
              <a:latin typeface="ＭＳ 明朝" pitchFamily="17" charset="-128"/>
              <a:ea typeface="ＭＳ 明朝" pitchFamily="17" charset="-128"/>
            </a:endParaRPr>
          </a:p>
          <a:p>
            <a:pPr marL="228600" indent="-228600">
              <a:buFont typeface="+mj-ea"/>
              <a:buAutoNum type="circleNumDbPlain"/>
              <a:defRPr/>
            </a:pPr>
            <a:r>
              <a:rPr lang="ja-JP" altLang="en-US" sz="1200" dirty="0" smtClean="0">
                <a:solidFill>
                  <a:schemeClr val="bg1"/>
                </a:solidFill>
                <a:latin typeface="ＭＳ 明朝" pitchFamily="17" charset="-128"/>
                <a:ea typeface="ＭＳ 明朝" pitchFamily="17" charset="-128"/>
              </a:rPr>
              <a:t>契約で確認</a:t>
            </a:r>
            <a:r>
              <a:rPr lang="zh-CN" altLang="en-US" sz="1200" dirty="0" smtClean="0">
                <a:solidFill>
                  <a:schemeClr val="bg1"/>
                </a:solidFill>
                <a:latin typeface="ＭＳ 明朝" pitchFamily="17" charset="-128"/>
                <a:ea typeface="ＭＳ 明朝" pitchFamily="17" charset="-128"/>
              </a:rPr>
              <a:t>（</a:t>
            </a:r>
            <a:r>
              <a:rPr lang="ja-JP" altLang="en-US" sz="1200" dirty="0" smtClean="0">
                <a:solidFill>
                  <a:schemeClr val="bg1"/>
                </a:solidFill>
                <a:latin typeface="ＭＳ 明朝" pitchFamily="17" charset="-128"/>
                <a:ea typeface="ＭＳ 明朝" pitchFamily="17" charset="-128"/>
              </a:rPr>
              <a:t>契約製品、数量</a:t>
            </a:r>
            <a:r>
              <a:rPr lang="zh-CN" altLang="en-US" sz="1200" dirty="0" smtClean="0">
                <a:solidFill>
                  <a:schemeClr val="bg1"/>
                </a:solidFill>
                <a:latin typeface="ＭＳ 明朝" pitchFamily="17" charset="-128"/>
                <a:ea typeface="ＭＳ 明朝" pitchFamily="17" charset="-128"/>
              </a:rPr>
              <a:t>）</a:t>
            </a:r>
            <a:endParaRPr lang="en-US" altLang="zh-CN" sz="1200" dirty="0">
              <a:solidFill>
                <a:schemeClr val="bg1"/>
              </a:solidFill>
              <a:latin typeface="ＭＳ 明朝" pitchFamily="17" charset="-128"/>
              <a:ea typeface="ＭＳ 明朝" pitchFamily="17" charset="-128"/>
            </a:endParaRPr>
          </a:p>
          <a:p>
            <a:pPr marL="228600" indent="-228600">
              <a:buFont typeface="+mj-ea"/>
              <a:buAutoNum type="circleNumDbPlain"/>
              <a:defRPr/>
            </a:pPr>
            <a:r>
              <a:rPr lang="ja-JP" altLang="en-US" sz="1200" dirty="0" smtClean="0">
                <a:solidFill>
                  <a:schemeClr val="bg1"/>
                </a:solidFill>
                <a:latin typeface="ＭＳ 明朝" pitchFamily="17" charset="-128"/>
                <a:ea typeface="ＭＳ 明朝" pitchFamily="17" charset="-128"/>
              </a:rPr>
              <a:t>デジタルサイン情報を追加する</a:t>
            </a:r>
            <a:endParaRPr lang="en-US" altLang="zh-CN" sz="1200" dirty="0">
              <a:solidFill>
                <a:schemeClr val="bg1"/>
              </a:solidFill>
              <a:latin typeface="ＭＳ 明朝" pitchFamily="17" charset="-128"/>
              <a:ea typeface="ＭＳ 明朝" pitchFamily="17" charset="-128"/>
            </a:endParaRPr>
          </a:p>
          <a:p>
            <a:pPr marL="228600" indent="-228600">
              <a:buFont typeface="+mj-ea"/>
              <a:buAutoNum type="circleNumDbPlain"/>
              <a:defRPr/>
            </a:pPr>
            <a:r>
              <a:rPr lang="ja-JP" altLang="en-US" sz="1200" dirty="0" smtClean="0">
                <a:solidFill>
                  <a:schemeClr val="bg1"/>
                </a:solidFill>
                <a:latin typeface="ＭＳ 明朝" pitchFamily="17" charset="-128"/>
                <a:ea typeface="ＭＳ 明朝" pitchFamily="17" charset="-128"/>
              </a:rPr>
              <a:t>有効期限を設定する</a:t>
            </a:r>
            <a:endParaRPr lang="en-US" altLang="zh-CN" sz="1200" dirty="0">
              <a:solidFill>
                <a:schemeClr val="bg1"/>
              </a:solidFill>
              <a:latin typeface="ＭＳ 明朝" pitchFamily="17" charset="-128"/>
              <a:ea typeface="ＭＳ 明朝" pitchFamily="17" charset="-128"/>
            </a:endParaRPr>
          </a:p>
          <a:p>
            <a:pPr marL="228600" indent="-228600">
              <a:buFont typeface="+mj-ea"/>
              <a:buAutoNum type="circleNumDbPlain"/>
              <a:defRPr/>
            </a:pPr>
            <a:r>
              <a:rPr lang="ja-JP" altLang="en-US" sz="1200" dirty="0" smtClean="0">
                <a:solidFill>
                  <a:schemeClr val="bg1"/>
                </a:solidFill>
                <a:latin typeface="ＭＳ 明朝" pitchFamily="17" charset="-128"/>
                <a:ea typeface="ＭＳ 明朝" pitchFamily="17" charset="-128"/>
              </a:rPr>
              <a:t>顧客利用の際情報システムのフィードバック</a:t>
            </a:r>
            <a:endParaRPr lang="zh-CN" altLang="en-US" sz="1200" dirty="0">
              <a:solidFill>
                <a:schemeClr val="bg1"/>
              </a:solidFill>
              <a:latin typeface="ＭＳ 明朝" pitchFamily="17" charset="-128"/>
              <a:ea typeface="ＭＳ 明朝" pitchFamily="17" charset="-128"/>
            </a:endParaRPr>
          </a:p>
        </p:txBody>
      </p:sp>
      <p:cxnSp>
        <p:nvCxnSpPr>
          <p:cNvPr id="38" name="直接箭头连接符 37"/>
          <p:cNvCxnSpPr/>
          <p:nvPr/>
        </p:nvCxnSpPr>
        <p:spPr>
          <a:xfrm flipH="1" flipV="1">
            <a:off x="6516688" y="5516563"/>
            <a:ext cx="358775" cy="215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直接箭头连接符 38"/>
          <p:cNvCxnSpPr/>
          <p:nvPr/>
        </p:nvCxnSpPr>
        <p:spPr>
          <a:xfrm flipH="1" flipV="1">
            <a:off x="5724525" y="4941888"/>
            <a:ext cx="360363" cy="215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直接箭头连接符 39"/>
          <p:cNvCxnSpPr/>
          <p:nvPr/>
        </p:nvCxnSpPr>
        <p:spPr>
          <a:xfrm flipH="1" flipV="1">
            <a:off x="4500563" y="4292600"/>
            <a:ext cx="358775" cy="215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直接箭头连接符 40"/>
          <p:cNvCxnSpPr/>
          <p:nvPr/>
        </p:nvCxnSpPr>
        <p:spPr>
          <a:xfrm flipH="1" flipV="1">
            <a:off x="3563938" y="3644900"/>
            <a:ext cx="360362" cy="215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直接箭头连接符 41"/>
          <p:cNvCxnSpPr/>
          <p:nvPr/>
        </p:nvCxnSpPr>
        <p:spPr>
          <a:xfrm flipH="1" flipV="1">
            <a:off x="2700338" y="2997200"/>
            <a:ext cx="358775" cy="215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直接箭头连接符 42"/>
          <p:cNvCxnSpPr/>
          <p:nvPr/>
        </p:nvCxnSpPr>
        <p:spPr>
          <a:xfrm flipH="1" flipV="1">
            <a:off x="1763713" y="2349500"/>
            <a:ext cx="360362" cy="215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826" name="矩形 45"/>
          <p:cNvSpPr>
            <a:spLocks noChangeArrowheads="1"/>
          </p:cNvSpPr>
          <p:nvPr/>
        </p:nvSpPr>
        <p:spPr bwMode="auto">
          <a:xfrm>
            <a:off x="2916238" y="4724400"/>
            <a:ext cx="360362" cy="339725"/>
          </a:xfrm>
          <a:prstGeom prst="rect">
            <a:avLst/>
          </a:prstGeom>
          <a:solidFill>
            <a:schemeClr val="accent2"/>
          </a:solidFill>
          <a:ln w="9525">
            <a:noFill/>
            <a:miter lim="800000"/>
            <a:headEnd/>
            <a:tailEnd/>
          </a:ln>
        </p:spPr>
        <p:txBody>
          <a:bodyPr>
            <a:spAutoFit/>
          </a:bodyPr>
          <a:lstStyle/>
          <a:p>
            <a:r>
              <a:rPr lang="zh-CN" altLang="en-US"/>
              <a:t>①</a:t>
            </a:r>
          </a:p>
        </p:txBody>
      </p:sp>
      <p:sp>
        <p:nvSpPr>
          <p:cNvPr id="33827" name="矩形 46"/>
          <p:cNvSpPr>
            <a:spLocks noChangeArrowheads="1"/>
          </p:cNvSpPr>
          <p:nvPr/>
        </p:nvSpPr>
        <p:spPr bwMode="auto">
          <a:xfrm>
            <a:off x="1187450" y="6237288"/>
            <a:ext cx="360363" cy="338137"/>
          </a:xfrm>
          <a:prstGeom prst="rect">
            <a:avLst/>
          </a:prstGeom>
          <a:solidFill>
            <a:schemeClr val="accent2"/>
          </a:solidFill>
          <a:ln w="9525">
            <a:noFill/>
            <a:miter lim="800000"/>
            <a:headEnd/>
            <a:tailEnd/>
          </a:ln>
        </p:spPr>
        <p:txBody>
          <a:bodyPr>
            <a:spAutoFit/>
          </a:bodyPr>
          <a:lstStyle/>
          <a:p>
            <a:r>
              <a:rPr lang="zh-CN" altLang="en-US"/>
              <a:t>①</a:t>
            </a:r>
          </a:p>
        </p:txBody>
      </p:sp>
      <p:sp>
        <p:nvSpPr>
          <p:cNvPr id="33828" name="TextBox 47"/>
          <p:cNvSpPr txBox="1">
            <a:spLocks noChangeArrowheads="1"/>
          </p:cNvSpPr>
          <p:nvPr/>
        </p:nvSpPr>
        <p:spPr bwMode="auto">
          <a:xfrm>
            <a:off x="1475656" y="6237288"/>
            <a:ext cx="4537075" cy="430887"/>
          </a:xfrm>
          <a:prstGeom prst="rect">
            <a:avLst/>
          </a:prstGeom>
          <a:noFill/>
          <a:ln w="9525">
            <a:noFill/>
            <a:miter lim="800000"/>
            <a:headEnd/>
            <a:tailEnd/>
          </a:ln>
        </p:spPr>
        <p:txBody>
          <a:bodyPr>
            <a:spAutoFit/>
          </a:bodyPr>
          <a:lstStyle/>
          <a:p>
            <a:r>
              <a:rPr lang="ja-JP" altLang="en-US" sz="1100" dirty="0" smtClean="0">
                <a:solidFill>
                  <a:schemeClr val="tx2"/>
                </a:solidFill>
                <a:latin typeface="ＭＳ Ｐゴシック" pitchFamily="50" charset="-128"/>
                <a:ea typeface="ＭＳ Ｐゴシック" pitchFamily="50" charset="-128"/>
              </a:rPr>
              <a:t>製品は非ホワイトリスト企業</a:t>
            </a:r>
            <a:r>
              <a:rPr lang="zh-CN" altLang="en-US" sz="1100" dirty="0" smtClean="0">
                <a:solidFill>
                  <a:schemeClr val="tx2"/>
                </a:solidFill>
                <a:latin typeface="ＭＳ Ｐゴシック" pitchFamily="50" charset="-128"/>
                <a:ea typeface="ＭＳ Ｐゴシック" pitchFamily="50" charset="-128"/>
              </a:rPr>
              <a:t>        </a:t>
            </a:r>
            <a:r>
              <a:rPr lang="ja-JP" altLang="en-US" sz="1100" dirty="0" smtClean="0">
                <a:solidFill>
                  <a:schemeClr val="tx2"/>
                </a:solidFill>
                <a:latin typeface="ＭＳ Ｐゴシック" pitchFamily="50" charset="-128"/>
                <a:ea typeface="ＭＳ Ｐゴシック" pitchFamily="50" charset="-128"/>
              </a:rPr>
              <a:t>　　サプライヤーがホワイトリスト企業の</a:t>
            </a:r>
            <a:endParaRPr lang="en-US" altLang="ja-JP" sz="1100" dirty="0" smtClean="0">
              <a:solidFill>
                <a:schemeClr val="tx2"/>
              </a:solidFill>
              <a:latin typeface="ＭＳ Ｐゴシック" pitchFamily="50" charset="-128"/>
              <a:ea typeface="ＭＳ Ｐゴシック" pitchFamily="50" charset="-128"/>
            </a:endParaRPr>
          </a:p>
          <a:p>
            <a:r>
              <a:rPr lang="ja-JP" altLang="en-US" sz="1100" dirty="0" smtClean="0">
                <a:solidFill>
                  <a:schemeClr val="tx2"/>
                </a:solidFill>
                <a:latin typeface="ＭＳ Ｐゴシック" pitchFamily="50" charset="-128"/>
                <a:ea typeface="ＭＳ Ｐゴシック" pitchFamily="50" charset="-128"/>
              </a:rPr>
              <a:t>　　　　　　　　　　　　　　　　　　　　　　　　資格コードを提供不能</a:t>
            </a:r>
            <a:endParaRPr lang="zh-CN" altLang="en-US" sz="1200" dirty="0">
              <a:solidFill>
                <a:schemeClr val="tx2"/>
              </a:solidFill>
            </a:endParaRPr>
          </a:p>
        </p:txBody>
      </p:sp>
      <p:sp>
        <p:nvSpPr>
          <p:cNvPr id="33829" name="TextBox 48"/>
          <p:cNvSpPr txBox="1">
            <a:spLocks noChangeArrowheads="1"/>
          </p:cNvSpPr>
          <p:nvPr/>
        </p:nvSpPr>
        <p:spPr bwMode="auto">
          <a:xfrm>
            <a:off x="1547813" y="332656"/>
            <a:ext cx="7128643" cy="892552"/>
          </a:xfrm>
          <a:prstGeom prst="rect">
            <a:avLst/>
          </a:prstGeom>
          <a:noFill/>
          <a:ln w="9525">
            <a:noFill/>
            <a:miter lim="800000"/>
            <a:headEnd/>
            <a:tailEnd/>
          </a:ln>
        </p:spPr>
        <p:txBody>
          <a:bodyPr wrap="square">
            <a:spAutoFit/>
          </a:bodyPr>
          <a:lstStyle/>
          <a:p>
            <a:pPr algn="ctr"/>
            <a:r>
              <a:rPr lang="ja-JP" altLang="en-US" sz="2600" b="1" dirty="0" smtClean="0">
                <a:solidFill>
                  <a:schemeClr val="bg1"/>
                </a:solidFill>
                <a:latin typeface="ＭＳ Ｐゴシック" pitchFamily="50" charset="-128"/>
                <a:ea typeface="ＭＳ Ｐゴシック" pitchFamily="50" charset="-128"/>
              </a:rPr>
              <a:t>ホワイトリストコードはどのようにサプライチェーンを通じて伝達されるか</a:t>
            </a:r>
            <a:r>
              <a:rPr lang="zh-CN" altLang="en-US" sz="2600" b="1" dirty="0" smtClean="0">
                <a:solidFill>
                  <a:schemeClr val="bg1"/>
                </a:solidFill>
                <a:latin typeface="ＭＳ Ｐゴシック" pitchFamily="50" charset="-128"/>
                <a:ea typeface="ＭＳ Ｐゴシック" pitchFamily="50" charset="-128"/>
              </a:rPr>
              <a:t>？</a:t>
            </a:r>
            <a:endParaRPr lang="zh-CN" altLang="en-US" sz="2600" b="1" dirty="0">
              <a:solidFill>
                <a:schemeClr val="bg1"/>
              </a:solidFill>
              <a:latin typeface="ＭＳ Ｐゴシック" pitchFamily="50" charset="-128"/>
              <a:ea typeface="ＭＳ Ｐゴシック" pitchFamily="50" charset="-128"/>
            </a:endParaRPr>
          </a:p>
        </p:txBody>
      </p:sp>
      <p:sp>
        <p:nvSpPr>
          <p:cNvPr id="33830" name="矩形 43"/>
          <p:cNvSpPr>
            <a:spLocks noChangeArrowheads="1"/>
          </p:cNvSpPr>
          <p:nvPr/>
        </p:nvSpPr>
        <p:spPr bwMode="auto">
          <a:xfrm>
            <a:off x="1835150" y="3141663"/>
            <a:ext cx="546100" cy="522287"/>
          </a:xfrm>
          <a:prstGeom prst="rect">
            <a:avLst/>
          </a:prstGeom>
          <a:noFill/>
          <a:ln w="9525">
            <a:noFill/>
            <a:miter lim="800000"/>
            <a:headEnd/>
            <a:tailEnd/>
          </a:ln>
        </p:spPr>
        <p:txBody>
          <a:bodyPr wrap="none">
            <a:spAutoFit/>
          </a:bodyPr>
          <a:lstStyle/>
          <a:p>
            <a:r>
              <a:rPr lang="en-US" altLang="zh-CN" sz="2800" b="1">
                <a:solidFill>
                  <a:srgbClr val="FF0000"/>
                </a:solidFill>
              </a:rPr>
              <a:t>×</a:t>
            </a:r>
            <a:endParaRPr lang="zh-CN" altLang="en-US" sz="2800" b="1">
              <a:solidFill>
                <a:srgbClr val="FF0000"/>
              </a:solidFill>
            </a:endParaRPr>
          </a:p>
        </p:txBody>
      </p:sp>
      <p:sp>
        <p:nvSpPr>
          <p:cNvPr id="33831" name="矩形 44"/>
          <p:cNvSpPr>
            <a:spLocks noChangeArrowheads="1"/>
          </p:cNvSpPr>
          <p:nvPr/>
        </p:nvSpPr>
        <p:spPr bwMode="auto">
          <a:xfrm>
            <a:off x="2411413" y="4005263"/>
            <a:ext cx="360362" cy="338137"/>
          </a:xfrm>
          <a:prstGeom prst="rect">
            <a:avLst/>
          </a:prstGeom>
          <a:solidFill>
            <a:schemeClr val="accent2"/>
          </a:solidFill>
          <a:ln w="9525">
            <a:noFill/>
            <a:miter lim="800000"/>
            <a:headEnd/>
            <a:tailEnd/>
          </a:ln>
        </p:spPr>
        <p:txBody>
          <a:bodyPr>
            <a:spAutoFit/>
          </a:bodyPr>
          <a:lstStyle/>
          <a:p>
            <a:r>
              <a:rPr lang="zh-CN" altLang="en-US"/>
              <a:t>②</a:t>
            </a:r>
          </a:p>
        </p:txBody>
      </p:sp>
      <p:sp>
        <p:nvSpPr>
          <p:cNvPr id="33832" name="矩形 49"/>
          <p:cNvSpPr>
            <a:spLocks noChangeArrowheads="1"/>
          </p:cNvSpPr>
          <p:nvPr/>
        </p:nvSpPr>
        <p:spPr bwMode="auto">
          <a:xfrm>
            <a:off x="3275534" y="6237288"/>
            <a:ext cx="360362" cy="338137"/>
          </a:xfrm>
          <a:prstGeom prst="rect">
            <a:avLst/>
          </a:prstGeom>
          <a:solidFill>
            <a:schemeClr val="accent2"/>
          </a:solidFill>
          <a:ln w="9525">
            <a:noFill/>
            <a:miter lim="800000"/>
            <a:headEnd/>
            <a:tailEnd/>
          </a:ln>
        </p:spPr>
        <p:txBody>
          <a:bodyPr>
            <a:spAutoFit/>
          </a:bodyPr>
          <a:lstStyle/>
          <a:p>
            <a:r>
              <a:rPr lang="zh-CN" altLang="en-US" dirty="0"/>
              <a:t>②</a:t>
            </a:r>
          </a:p>
        </p:txBody>
      </p:sp>
      <p:sp>
        <p:nvSpPr>
          <p:cNvPr id="51" name="左弧形箭头 50"/>
          <p:cNvSpPr/>
          <p:nvPr/>
        </p:nvSpPr>
        <p:spPr>
          <a:xfrm rot="13237739">
            <a:off x="3016250" y="4410075"/>
            <a:ext cx="400050" cy="1022350"/>
          </a:xfrm>
          <a:prstGeom prst="curvedRightArrow">
            <a:avLst>
              <a:gd name="adj1" fmla="val 25000"/>
              <a:gd name="adj2" fmla="val 70549"/>
              <a:gd name="adj3" fmla="val 25000"/>
            </a:avLst>
          </a:prstGeom>
          <a:solidFill>
            <a:schemeClr val="accent2"/>
          </a:solidFill>
          <a:ln>
            <a:solidFill>
              <a:srgbClr val="8C6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4" name="左弧形箭头 53"/>
          <p:cNvSpPr/>
          <p:nvPr/>
        </p:nvSpPr>
        <p:spPr>
          <a:xfrm rot="18228406">
            <a:off x="2308226" y="3827462"/>
            <a:ext cx="476250" cy="1044575"/>
          </a:xfrm>
          <a:prstGeom prst="curvedRightArrow">
            <a:avLst/>
          </a:prstGeom>
          <a:solidFill>
            <a:schemeClr val="accent2"/>
          </a:solidFill>
          <a:ln>
            <a:solidFill>
              <a:srgbClr val="8C6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3835" name="TextBox 51"/>
          <p:cNvSpPr txBox="1">
            <a:spLocks noChangeArrowheads="1"/>
          </p:cNvSpPr>
          <p:nvPr/>
        </p:nvSpPr>
        <p:spPr bwMode="auto">
          <a:xfrm>
            <a:off x="179388" y="3500438"/>
            <a:ext cx="1512887" cy="1169551"/>
          </a:xfrm>
          <a:prstGeom prst="rect">
            <a:avLst/>
          </a:prstGeom>
          <a:noFill/>
          <a:ln w="9525">
            <a:noFill/>
            <a:miter lim="800000"/>
            <a:headEnd/>
            <a:tailEnd/>
          </a:ln>
        </p:spPr>
        <p:txBody>
          <a:bodyPr>
            <a:spAutoFit/>
          </a:bodyPr>
          <a:lstStyle/>
          <a:p>
            <a:r>
              <a:rPr lang="ja-JP" altLang="en-US" sz="1400" dirty="0" smtClean="0">
                <a:solidFill>
                  <a:schemeClr val="tx2"/>
                </a:solidFill>
                <a:latin typeface="ＭＳ Ｐゴシック" pitchFamily="50" charset="-128"/>
                <a:ea typeface="ＭＳ Ｐゴシック" pitchFamily="50" charset="-128"/>
              </a:rPr>
              <a:t>日本の輸入者と中国の輸出者の参加は、ホワイトリス管理システムの重要な要素</a:t>
            </a:r>
            <a:endParaRPr lang="zh-CN" altLang="en-US" sz="1400" dirty="0">
              <a:solidFill>
                <a:schemeClr val="tx2"/>
              </a:solidFill>
              <a:latin typeface="ＭＳ Ｐゴシック" pitchFamily="50" charset="-128"/>
              <a:ea typeface="ＭＳ Ｐゴシック" pitchFamily="50"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BECCDCD2-7D64-499F-9DC7-2F169710C938}" type="slidenum">
              <a:rPr lang="zh-CN" altLang="en-US" smtClean="0"/>
              <a:pPr>
                <a:defRPr/>
              </a:pPr>
              <a:t>7</a:t>
            </a:fld>
            <a:endParaRPr lang="zh-CN" altLang="en-US"/>
          </a:p>
        </p:txBody>
      </p:sp>
      <p:grpSp>
        <p:nvGrpSpPr>
          <p:cNvPr id="34818" name="组合 68"/>
          <p:cNvGrpSpPr>
            <a:grpSpLocks/>
          </p:cNvGrpSpPr>
          <p:nvPr/>
        </p:nvGrpSpPr>
        <p:grpSpPr bwMode="auto">
          <a:xfrm>
            <a:off x="611190" y="4564063"/>
            <a:ext cx="3240730" cy="2293853"/>
            <a:chOff x="5652120" y="4005064"/>
            <a:chExt cx="3240266" cy="2293139"/>
          </a:xfrm>
        </p:grpSpPr>
        <p:grpSp>
          <p:nvGrpSpPr>
            <p:cNvPr id="39" name="组合 38"/>
            <p:cNvGrpSpPr/>
            <p:nvPr/>
          </p:nvGrpSpPr>
          <p:grpSpPr>
            <a:xfrm>
              <a:off x="7740352" y="4005064"/>
              <a:ext cx="648072" cy="648072"/>
              <a:chOff x="5652120" y="5301208"/>
              <a:chExt cx="648072" cy="648072"/>
            </a:xfrm>
            <a:solidFill>
              <a:srgbClr val="92D050"/>
            </a:solidFill>
          </p:grpSpPr>
          <p:sp>
            <p:nvSpPr>
              <p:cNvPr id="32" name="椭圆 31"/>
              <p:cNvSpPr/>
              <p:nvPr/>
            </p:nvSpPr>
            <p:spPr>
              <a:xfrm>
                <a:off x="5652120" y="5301208"/>
                <a:ext cx="648072" cy="64807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6" name="直接连接符 35"/>
              <p:cNvCxnSpPr>
                <a:stCxn id="32" idx="0"/>
                <a:endCxn id="32" idx="4"/>
              </p:cNvCxnSpPr>
              <p:nvPr/>
            </p:nvCxnSpPr>
            <p:spPr>
              <a:xfrm>
                <a:off x="5976156" y="5301208"/>
                <a:ext cx="0" cy="648072"/>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2" idx="2"/>
                <a:endCxn id="32" idx="6"/>
              </p:cNvCxnSpPr>
              <p:nvPr/>
            </p:nvCxnSpPr>
            <p:spPr>
              <a:xfrm>
                <a:off x="5652120" y="5625244"/>
                <a:ext cx="6480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6804248" y="4653136"/>
              <a:ext cx="648072" cy="648072"/>
              <a:chOff x="5652120" y="5301208"/>
              <a:chExt cx="648072" cy="648072"/>
            </a:xfrm>
            <a:solidFill>
              <a:schemeClr val="accent1">
                <a:lumMod val="60000"/>
                <a:lumOff val="40000"/>
              </a:schemeClr>
            </a:solidFill>
          </p:grpSpPr>
          <p:sp>
            <p:nvSpPr>
              <p:cNvPr id="41" name="椭圆 40"/>
              <p:cNvSpPr/>
              <p:nvPr/>
            </p:nvSpPr>
            <p:spPr>
              <a:xfrm>
                <a:off x="5652120" y="5301208"/>
                <a:ext cx="648072" cy="64807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2" name="直接连接符 41"/>
              <p:cNvCxnSpPr>
                <a:stCxn id="41" idx="0"/>
                <a:endCxn id="41" idx="4"/>
              </p:cNvCxnSpPr>
              <p:nvPr/>
            </p:nvCxnSpPr>
            <p:spPr>
              <a:xfrm>
                <a:off x="5976156" y="5301208"/>
                <a:ext cx="0" cy="648072"/>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41" idx="2"/>
                <a:endCxn id="41" idx="6"/>
              </p:cNvCxnSpPr>
              <p:nvPr/>
            </p:nvCxnSpPr>
            <p:spPr>
              <a:xfrm>
                <a:off x="5652120" y="5625244"/>
                <a:ext cx="6480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5868144" y="5301208"/>
              <a:ext cx="648072" cy="648072"/>
              <a:chOff x="5652120" y="5301208"/>
              <a:chExt cx="648072" cy="648072"/>
            </a:xfrm>
            <a:solidFill>
              <a:schemeClr val="tx1">
                <a:lumMod val="40000"/>
                <a:lumOff val="60000"/>
              </a:schemeClr>
            </a:solidFill>
          </p:grpSpPr>
          <p:sp>
            <p:nvSpPr>
              <p:cNvPr id="45" name="椭圆 44"/>
              <p:cNvSpPr/>
              <p:nvPr/>
            </p:nvSpPr>
            <p:spPr>
              <a:xfrm>
                <a:off x="5652120" y="5301208"/>
                <a:ext cx="648072" cy="64807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6" name="直接连接符 45"/>
              <p:cNvCxnSpPr>
                <a:stCxn id="45" idx="0"/>
                <a:endCxn id="45" idx="4"/>
              </p:cNvCxnSpPr>
              <p:nvPr/>
            </p:nvCxnSpPr>
            <p:spPr>
              <a:xfrm>
                <a:off x="5976156" y="5301208"/>
                <a:ext cx="0" cy="648072"/>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5" idx="2"/>
                <a:endCxn id="45" idx="6"/>
              </p:cNvCxnSpPr>
              <p:nvPr/>
            </p:nvCxnSpPr>
            <p:spPr>
              <a:xfrm>
                <a:off x="5652120" y="5625244"/>
                <a:ext cx="648072" cy="0"/>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49" name="直接箭头连接符 48"/>
            <p:cNvCxnSpPr/>
            <p:nvPr/>
          </p:nvCxnSpPr>
          <p:spPr>
            <a:xfrm flipV="1">
              <a:off x="5652120" y="4005064"/>
              <a:ext cx="2880900" cy="2015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796561" y="5949146"/>
              <a:ext cx="10079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6804480" y="5301647"/>
              <a:ext cx="0" cy="647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804480" y="5301647"/>
              <a:ext cx="9364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7740971" y="4652562"/>
              <a:ext cx="0" cy="649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740971" y="4652562"/>
              <a:ext cx="863477" cy="0"/>
            </a:xfrm>
            <a:prstGeom prst="line">
              <a:avLst/>
            </a:prstGeom>
          </p:spPr>
          <p:style>
            <a:lnRef idx="1">
              <a:schemeClr val="accent1"/>
            </a:lnRef>
            <a:fillRef idx="0">
              <a:schemeClr val="accent1"/>
            </a:fillRef>
            <a:effectRef idx="0">
              <a:schemeClr val="accent1"/>
            </a:effectRef>
            <a:fontRef idx="minor">
              <a:schemeClr val="tx1"/>
            </a:fontRef>
          </p:style>
        </p:cxnSp>
        <p:sp>
          <p:nvSpPr>
            <p:cNvPr id="34849" name="TextBox 65"/>
            <p:cNvSpPr txBox="1">
              <a:spLocks noChangeArrowheads="1"/>
            </p:cNvSpPr>
            <p:nvPr/>
          </p:nvSpPr>
          <p:spPr bwMode="auto">
            <a:xfrm>
              <a:off x="5868144" y="6021290"/>
              <a:ext cx="864096" cy="276913"/>
            </a:xfrm>
            <a:prstGeom prst="rect">
              <a:avLst/>
            </a:prstGeom>
            <a:noFill/>
            <a:ln w="9525">
              <a:noFill/>
              <a:miter lim="800000"/>
              <a:headEnd/>
              <a:tailEnd/>
            </a:ln>
          </p:spPr>
          <p:txBody>
            <a:bodyPr>
              <a:spAutoFit/>
            </a:bodyPr>
            <a:lstStyle/>
            <a:p>
              <a:r>
                <a:rPr lang="ja-JP" altLang="en-US" sz="1200" dirty="0" smtClean="0">
                  <a:solidFill>
                    <a:schemeClr val="tx2"/>
                  </a:solidFill>
                  <a:latin typeface="ＭＳ Ｐゴシック" pitchFamily="50" charset="-128"/>
                  <a:ea typeface="ＭＳ Ｐゴシック" pitchFamily="50" charset="-128"/>
                </a:rPr>
                <a:t>現行水準</a:t>
              </a:r>
              <a:endParaRPr lang="zh-CN" altLang="en-US" sz="1200" dirty="0">
                <a:solidFill>
                  <a:schemeClr val="tx2"/>
                </a:solidFill>
                <a:latin typeface="ＭＳ Ｐゴシック" pitchFamily="50" charset="-128"/>
                <a:ea typeface="ＭＳ Ｐゴシック" pitchFamily="50" charset="-128"/>
              </a:endParaRPr>
            </a:p>
          </p:txBody>
        </p:sp>
        <p:sp>
          <p:nvSpPr>
            <p:cNvPr id="34850" name="TextBox 66"/>
            <p:cNvSpPr txBox="1">
              <a:spLocks noChangeArrowheads="1"/>
            </p:cNvSpPr>
            <p:nvPr/>
          </p:nvSpPr>
          <p:spPr bwMode="auto">
            <a:xfrm>
              <a:off x="6876256" y="5373216"/>
              <a:ext cx="864096" cy="276913"/>
            </a:xfrm>
            <a:prstGeom prst="rect">
              <a:avLst/>
            </a:prstGeom>
            <a:noFill/>
            <a:ln w="9525">
              <a:noFill/>
              <a:miter lim="800000"/>
              <a:headEnd/>
              <a:tailEnd/>
            </a:ln>
          </p:spPr>
          <p:txBody>
            <a:bodyPr>
              <a:spAutoFit/>
            </a:bodyPr>
            <a:lstStyle/>
            <a:p>
              <a:r>
                <a:rPr lang="ja-JP" altLang="en-US" sz="1200" dirty="0" smtClean="0">
                  <a:solidFill>
                    <a:schemeClr val="tx2"/>
                  </a:solidFill>
                  <a:latin typeface="ＭＳ Ｐゴシック" pitchFamily="50" charset="-128"/>
                  <a:ea typeface="ＭＳ Ｐゴシック" pitchFamily="50" charset="-128"/>
                </a:rPr>
                <a:t>新水準</a:t>
              </a:r>
              <a:endParaRPr lang="zh-CN" altLang="en-US" sz="1200" dirty="0">
                <a:solidFill>
                  <a:schemeClr val="tx2"/>
                </a:solidFill>
                <a:latin typeface="ＭＳ Ｐゴシック" pitchFamily="50" charset="-128"/>
                <a:ea typeface="ＭＳ Ｐゴシック" pitchFamily="50" charset="-128"/>
              </a:endParaRPr>
            </a:p>
          </p:txBody>
        </p:sp>
        <p:sp>
          <p:nvSpPr>
            <p:cNvPr id="34851" name="TextBox 67"/>
            <p:cNvSpPr txBox="1">
              <a:spLocks noChangeArrowheads="1"/>
            </p:cNvSpPr>
            <p:nvPr/>
          </p:nvSpPr>
          <p:spPr bwMode="auto">
            <a:xfrm>
              <a:off x="7740349" y="4725144"/>
              <a:ext cx="1152037" cy="276913"/>
            </a:xfrm>
            <a:prstGeom prst="rect">
              <a:avLst/>
            </a:prstGeom>
            <a:noFill/>
            <a:ln w="9525">
              <a:noFill/>
              <a:miter lim="800000"/>
              <a:headEnd/>
              <a:tailEnd/>
            </a:ln>
          </p:spPr>
          <p:txBody>
            <a:bodyPr wrap="square">
              <a:spAutoFit/>
            </a:bodyPr>
            <a:lstStyle/>
            <a:p>
              <a:r>
                <a:rPr lang="ja-JP" altLang="en-US" sz="1200" dirty="0" smtClean="0">
                  <a:solidFill>
                    <a:schemeClr val="tx2"/>
                  </a:solidFill>
                  <a:latin typeface="ＭＳ Ｐゴシック" pitchFamily="50" charset="-128"/>
                  <a:ea typeface="ＭＳ Ｐゴシック" pitchFamily="50" charset="-128"/>
                </a:rPr>
                <a:t>更なる高水準</a:t>
              </a:r>
              <a:endParaRPr lang="zh-CN" altLang="en-US" sz="1200" dirty="0">
                <a:solidFill>
                  <a:schemeClr val="tx2"/>
                </a:solidFill>
                <a:latin typeface="ＭＳ Ｐゴシック" pitchFamily="50" charset="-128"/>
                <a:ea typeface="ＭＳ Ｐゴシック" pitchFamily="50" charset="-128"/>
              </a:endParaRPr>
            </a:p>
          </p:txBody>
        </p:sp>
      </p:grpSp>
      <p:sp>
        <p:nvSpPr>
          <p:cNvPr id="34819" name="TextBox 79"/>
          <p:cNvSpPr txBox="1">
            <a:spLocks noChangeArrowheads="1"/>
          </p:cNvSpPr>
          <p:nvPr/>
        </p:nvSpPr>
        <p:spPr bwMode="auto">
          <a:xfrm>
            <a:off x="1403350" y="549275"/>
            <a:ext cx="7740650" cy="492443"/>
          </a:xfrm>
          <a:prstGeom prst="rect">
            <a:avLst/>
          </a:prstGeom>
          <a:noFill/>
          <a:ln w="9525">
            <a:noFill/>
            <a:miter lim="800000"/>
            <a:headEnd/>
            <a:tailEnd/>
          </a:ln>
        </p:spPr>
        <p:txBody>
          <a:bodyPr wrap="square">
            <a:spAutoFit/>
          </a:bodyPr>
          <a:lstStyle/>
          <a:p>
            <a:r>
              <a:rPr lang="ja-JP" altLang="en-US" sz="2600" dirty="0" smtClean="0">
                <a:solidFill>
                  <a:schemeClr val="bg1"/>
                </a:solidFill>
                <a:latin typeface="ＭＳ Ｐゴシック" pitchFamily="50" charset="-128"/>
                <a:ea typeface="ＭＳ Ｐゴシック" pitchFamily="50" charset="-128"/>
              </a:rPr>
              <a:t>各過程の管理とシステムの優良化をどう進めるか？</a:t>
            </a:r>
            <a:endParaRPr lang="en-US" altLang="zh-CN" sz="2600" dirty="0">
              <a:solidFill>
                <a:schemeClr val="bg1"/>
              </a:solidFill>
              <a:latin typeface="ＭＳ Ｐゴシック" pitchFamily="50" charset="-128"/>
              <a:ea typeface="ＭＳ Ｐゴシック" pitchFamily="50" charset="-128"/>
            </a:endParaRPr>
          </a:p>
        </p:txBody>
      </p:sp>
      <p:grpSp>
        <p:nvGrpSpPr>
          <p:cNvPr id="34820" name="组合 57"/>
          <p:cNvGrpSpPr>
            <a:grpSpLocks/>
          </p:cNvGrpSpPr>
          <p:nvPr/>
        </p:nvGrpSpPr>
        <p:grpSpPr bwMode="auto">
          <a:xfrm>
            <a:off x="0" y="1341438"/>
            <a:ext cx="5040313" cy="3815754"/>
            <a:chOff x="683568" y="1916832"/>
            <a:chExt cx="5040560" cy="3815701"/>
          </a:xfrm>
        </p:grpSpPr>
        <p:pic>
          <p:nvPicPr>
            <p:cNvPr id="34824" name="Picture 25" descr="고객아이콘2"/>
            <p:cNvPicPr>
              <a:picLocks noChangeAspect="1" noChangeArrowheads="1"/>
            </p:cNvPicPr>
            <p:nvPr/>
          </p:nvPicPr>
          <p:blipFill>
            <a:blip r:embed="rId2" cstate="print"/>
            <a:srcRect/>
            <a:stretch>
              <a:fillRect/>
            </a:stretch>
          </p:blipFill>
          <p:spPr bwMode="auto">
            <a:xfrm>
              <a:off x="3347864" y="1916832"/>
              <a:ext cx="404813" cy="527050"/>
            </a:xfrm>
            <a:prstGeom prst="rect">
              <a:avLst/>
            </a:prstGeom>
            <a:noFill/>
            <a:ln w="9525">
              <a:noFill/>
              <a:miter lim="800000"/>
              <a:headEnd/>
              <a:tailEnd/>
            </a:ln>
          </p:spPr>
        </p:pic>
        <p:grpSp>
          <p:nvGrpSpPr>
            <p:cNvPr id="34825" name="组合 56"/>
            <p:cNvGrpSpPr>
              <a:grpSpLocks/>
            </p:cNvGrpSpPr>
            <p:nvPr/>
          </p:nvGrpSpPr>
          <p:grpSpPr bwMode="auto">
            <a:xfrm>
              <a:off x="683568" y="1988840"/>
              <a:ext cx="5040560" cy="3743693"/>
              <a:chOff x="683568" y="1988840"/>
              <a:chExt cx="5040560" cy="3743693"/>
            </a:xfrm>
          </p:grpSpPr>
          <p:grpSp>
            <p:nvGrpSpPr>
              <p:cNvPr id="34826" name="组合 50"/>
              <p:cNvGrpSpPr>
                <a:grpSpLocks/>
              </p:cNvGrpSpPr>
              <p:nvPr/>
            </p:nvGrpSpPr>
            <p:grpSpPr bwMode="auto">
              <a:xfrm>
                <a:off x="683568" y="2708983"/>
                <a:ext cx="5040560" cy="3023550"/>
                <a:chOff x="683568" y="2708983"/>
                <a:chExt cx="5040560" cy="3023550"/>
              </a:xfrm>
            </p:grpSpPr>
            <p:grpSp>
              <p:nvGrpSpPr>
                <p:cNvPr id="17" name="组合 16"/>
                <p:cNvGrpSpPr/>
                <p:nvPr/>
              </p:nvGrpSpPr>
              <p:grpSpPr>
                <a:xfrm>
                  <a:off x="2411760" y="3212976"/>
                  <a:ext cx="1440160" cy="1368152"/>
                  <a:chOff x="1043608" y="3068960"/>
                  <a:chExt cx="1440160" cy="1368152"/>
                </a:xfrm>
                <a:solidFill>
                  <a:srgbClr val="FF0066"/>
                </a:solidFill>
              </p:grpSpPr>
              <p:sp>
                <p:nvSpPr>
                  <p:cNvPr id="5" name="椭圆 4"/>
                  <p:cNvSpPr/>
                  <p:nvPr/>
                </p:nvSpPr>
                <p:spPr>
                  <a:xfrm>
                    <a:off x="1043608" y="3068960"/>
                    <a:ext cx="1440160" cy="1368152"/>
                  </a:xfrm>
                  <a:prstGeom prst="ellipse">
                    <a:avLst/>
                  </a:prstGeom>
                  <a:grp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a:p>
                </p:txBody>
              </p:sp>
              <p:cxnSp>
                <p:nvCxnSpPr>
                  <p:cNvPr id="7" name="直接连接符 6"/>
                  <p:cNvCxnSpPr>
                    <a:stCxn id="5" idx="2"/>
                    <a:endCxn id="5" idx="6"/>
                  </p:cNvCxnSpPr>
                  <p:nvPr/>
                </p:nvCxnSpPr>
                <p:spPr>
                  <a:xfrm>
                    <a:off x="1043608" y="3753036"/>
                    <a:ext cx="1440160" cy="0"/>
                  </a:xfrm>
                  <a:prstGeom prst="line">
                    <a:avLst/>
                  </a:prstGeom>
                  <a:grpFill/>
                </p:spPr>
                <p:style>
                  <a:lnRef idx="2">
                    <a:schemeClr val="accent3"/>
                  </a:lnRef>
                  <a:fillRef idx="0">
                    <a:schemeClr val="accent3"/>
                  </a:fillRef>
                  <a:effectRef idx="1">
                    <a:schemeClr val="accent3"/>
                  </a:effectRef>
                  <a:fontRef idx="minor">
                    <a:schemeClr val="tx1"/>
                  </a:fontRef>
                </p:style>
              </p:cxnSp>
              <p:cxnSp>
                <p:nvCxnSpPr>
                  <p:cNvPr id="9" name="直接连接符 8"/>
                  <p:cNvCxnSpPr>
                    <a:stCxn id="5" idx="0"/>
                    <a:endCxn id="5" idx="4"/>
                  </p:cNvCxnSpPr>
                  <p:nvPr/>
                </p:nvCxnSpPr>
                <p:spPr>
                  <a:xfrm>
                    <a:off x="1763688" y="3068960"/>
                    <a:ext cx="0" cy="1368152"/>
                  </a:xfrm>
                  <a:prstGeom prst="line">
                    <a:avLst/>
                  </a:prstGeom>
                  <a:grpFill/>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1763688" y="3356992"/>
                    <a:ext cx="360040" cy="338554"/>
                  </a:xfrm>
                  <a:prstGeom prst="rect">
                    <a:avLst/>
                  </a:prstGeom>
                  <a:grp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dirty="0">
                        <a:solidFill>
                          <a:schemeClr val="tx2"/>
                        </a:solidFill>
                      </a:rPr>
                      <a:t>P</a:t>
                    </a:r>
                    <a:endParaRPr lang="zh-CN" altLang="en-US" dirty="0">
                      <a:solidFill>
                        <a:schemeClr val="tx2"/>
                      </a:solidFill>
                    </a:endParaRPr>
                  </a:p>
                </p:txBody>
              </p:sp>
              <p:sp>
                <p:nvSpPr>
                  <p:cNvPr id="11" name="TextBox 10"/>
                  <p:cNvSpPr txBox="1"/>
                  <p:nvPr/>
                </p:nvSpPr>
                <p:spPr>
                  <a:xfrm>
                    <a:off x="1763688" y="3789040"/>
                    <a:ext cx="360040" cy="338554"/>
                  </a:xfrm>
                  <a:prstGeom prst="rect">
                    <a:avLst/>
                  </a:prstGeom>
                  <a:grp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dirty="0">
                        <a:solidFill>
                          <a:schemeClr val="tx2"/>
                        </a:solidFill>
                      </a:rPr>
                      <a:t>D</a:t>
                    </a:r>
                    <a:endParaRPr lang="zh-CN" altLang="en-US" dirty="0">
                      <a:solidFill>
                        <a:schemeClr val="tx2"/>
                      </a:solidFill>
                    </a:endParaRPr>
                  </a:p>
                </p:txBody>
              </p:sp>
              <p:sp>
                <p:nvSpPr>
                  <p:cNvPr id="12" name="TextBox 11"/>
                  <p:cNvSpPr txBox="1"/>
                  <p:nvPr/>
                </p:nvSpPr>
                <p:spPr>
                  <a:xfrm>
                    <a:off x="1403648" y="3789040"/>
                    <a:ext cx="360040" cy="338554"/>
                  </a:xfrm>
                  <a:prstGeom prst="rect">
                    <a:avLst/>
                  </a:prstGeom>
                  <a:grp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dirty="0">
                        <a:solidFill>
                          <a:schemeClr val="tx2"/>
                        </a:solidFill>
                      </a:rPr>
                      <a:t>C</a:t>
                    </a:r>
                    <a:endParaRPr lang="zh-CN" altLang="en-US" dirty="0">
                      <a:solidFill>
                        <a:schemeClr val="tx2"/>
                      </a:solidFill>
                    </a:endParaRPr>
                  </a:p>
                </p:txBody>
              </p:sp>
              <p:sp>
                <p:nvSpPr>
                  <p:cNvPr id="13" name="TextBox 12"/>
                  <p:cNvSpPr txBox="1"/>
                  <p:nvPr/>
                </p:nvSpPr>
                <p:spPr>
                  <a:xfrm>
                    <a:off x="1403648" y="3356992"/>
                    <a:ext cx="360040" cy="338554"/>
                  </a:xfrm>
                  <a:prstGeom prst="rect">
                    <a:avLst/>
                  </a:prstGeom>
                  <a:grpFill/>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altLang="zh-CN" dirty="0">
                        <a:solidFill>
                          <a:schemeClr val="tx2"/>
                        </a:solidFill>
                      </a:rPr>
                      <a:t>A</a:t>
                    </a:r>
                    <a:endParaRPr lang="zh-CN" altLang="en-US" dirty="0">
                      <a:solidFill>
                        <a:schemeClr val="tx2"/>
                      </a:solidFill>
                    </a:endParaRPr>
                  </a:p>
                </p:txBody>
              </p:sp>
            </p:grpSp>
            <p:grpSp>
              <p:nvGrpSpPr>
                <p:cNvPr id="34831" name="组合 69"/>
                <p:cNvGrpSpPr>
                  <a:grpSpLocks/>
                </p:cNvGrpSpPr>
                <p:nvPr/>
              </p:nvGrpSpPr>
              <p:grpSpPr bwMode="auto">
                <a:xfrm>
                  <a:off x="683568" y="2708983"/>
                  <a:ext cx="5040560" cy="3023550"/>
                  <a:chOff x="683568" y="2708983"/>
                  <a:chExt cx="5040560" cy="3023550"/>
                </a:xfrm>
              </p:grpSpPr>
              <p:sp>
                <p:nvSpPr>
                  <p:cNvPr id="20" name="线形标注 1(无边框) 19"/>
                  <p:cNvSpPr/>
                  <p:nvPr/>
                </p:nvSpPr>
                <p:spPr>
                  <a:xfrm>
                    <a:off x="4212754" y="4509183"/>
                    <a:ext cx="1511374" cy="1008049"/>
                  </a:xfrm>
                  <a:prstGeom prst="callout1">
                    <a:avLst>
                      <a:gd name="adj1" fmla="val 18750"/>
                      <a:gd name="adj2" fmla="val -8333"/>
                      <a:gd name="adj3" fmla="val -3972"/>
                      <a:gd name="adj4" fmla="val -211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tx2"/>
                        </a:solidFill>
                      </a:rPr>
                      <a:t>Do</a:t>
                    </a:r>
                    <a:r>
                      <a:rPr lang="zh-CN" altLang="en-US" sz="1200" dirty="0" smtClean="0">
                        <a:solidFill>
                          <a:schemeClr val="tx2"/>
                        </a:solidFill>
                      </a:rPr>
                      <a:t>（</a:t>
                    </a:r>
                    <a:r>
                      <a:rPr lang="ja-JP" altLang="en-US" sz="1200" dirty="0" smtClean="0">
                        <a:solidFill>
                          <a:schemeClr val="tx2"/>
                        </a:solidFill>
                      </a:rPr>
                      <a:t>実行</a:t>
                    </a:r>
                    <a:r>
                      <a:rPr lang="zh-CN" altLang="en-US" sz="1200" dirty="0" smtClean="0">
                        <a:solidFill>
                          <a:schemeClr val="tx2"/>
                        </a:solidFill>
                      </a:rPr>
                      <a:t>）</a:t>
                    </a:r>
                    <a:endParaRPr lang="en-US" altLang="zh-CN" sz="1200" dirty="0">
                      <a:solidFill>
                        <a:schemeClr val="tx2"/>
                      </a:solidFill>
                    </a:endParaRPr>
                  </a:p>
                  <a:p>
                    <a:pPr algn="ctr">
                      <a:defRPr/>
                    </a:pPr>
                    <a:r>
                      <a:rPr lang="ja-JP" altLang="en-US" sz="1200" dirty="0" smtClean="0">
                        <a:solidFill>
                          <a:schemeClr val="tx2"/>
                        </a:solidFill>
                      </a:rPr>
                      <a:t>資料申請</a:t>
                    </a:r>
                    <a:r>
                      <a:rPr lang="en-US" altLang="zh-CN" sz="1200" dirty="0" smtClean="0">
                        <a:solidFill>
                          <a:schemeClr val="tx2"/>
                        </a:solidFill>
                      </a:rPr>
                      <a:t>/</a:t>
                    </a:r>
                    <a:r>
                      <a:rPr lang="ja-JP" altLang="en-US" sz="1200" dirty="0" smtClean="0">
                        <a:solidFill>
                          <a:schemeClr val="tx2"/>
                        </a:solidFill>
                      </a:rPr>
                      <a:t>審査</a:t>
                    </a:r>
                    <a:endParaRPr lang="en-US" altLang="zh-CN" sz="1200" dirty="0">
                      <a:solidFill>
                        <a:schemeClr val="tx2"/>
                      </a:solidFill>
                    </a:endParaRPr>
                  </a:p>
                  <a:p>
                    <a:pPr algn="ctr">
                      <a:defRPr/>
                    </a:pPr>
                    <a:r>
                      <a:rPr lang="ja-JP" altLang="en-US" sz="1200" dirty="0" smtClean="0">
                        <a:solidFill>
                          <a:schemeClr val="tx2"/>
                        </a:solidFill>
                      </a:rPr>
                      <a:t>専門家評議審査</a:t>
                    </a:r>
                    <a:endParaRPr lang="en-US" altLang="zh-CN" sz="1200" dirty="0">
                      <a:solidFill>
                        <a:schemeClr val="tx2"/>
                      </a:solidFill>
                    </a:endParaRPr>
                  </a:p>
                  <a:p>
                    <a:pPr algn="ctr">
                      <a:defRPr/>
                    </a:pPr>
                    <a:r>
                      <a:rPr lang="ja-JP" altLang="en-US" sz="1200" dirty="0" smtClean="0">
                        <a:solidFill>
                          <a:schemeClr val="tx2"/>
                        </a:solidFill>
                      </a:rPr>
                      <a:t>抜き取り検査</a:t>
                    </a:r>
                    <a:endParaRPr lang="zh-CN" altLang="en-US" sz="1200" dirty="0">
                      <a:solidFill>
                        <a:schemeClr val="tx2"/>
                      </a:solidFill>
                    </a:endParaRPr>
                  </a:p>
                </p:txBody>
              </p:sp>
              <p:sp>
                <p:nvSpPr>
                  <p:cNvPr id="21" name="线形标注 1(无边框) 20"/>
                  <p:cNvSpPr/>
                  <p:nvPr/>
                </p:nvSpPr>
                <p:spPr>
                  <a:xfrm>
                    <a:off x="683568" y="4580620"/>
                    <a:ext cx="1584403" cy="1151913"/>
                  </a:xfrm>
                  <a:prstGeom prst="callout1">
                    <a:avLst>
                      <a:gd name="adj1" fmla="val 24855"/>
                      <a:gd name="adj2" fmla="val 105949"/>
                      <a:gd name="adj3" fmla="val -3971"/>
                      <a:gd name="adj4" fmla="val 119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rgbClr val="FF0000"/>
                        </a:solidFill>
                      </a:rPr>
                      <a:t>Check</a:t>
                    </a:r>
                    <a:r>
                      <a:rPr lang="zh-CN" altLang="en-US" sz="1200" dirty="0" smtClean="0">
                        <a:solidFill>
                          <a:schemeClr val="tx2"/>
                        </a:solidFill>
                      </a:rPr>
                      <a:t>（</a:t>
                    </a:r>
                    <a:r>
                      <a:rPr lang="ja-JP" altLang="en-US" sz="1200" dirty="0" smtClean="0">
                        <a:solidFill>
                          <a:schemeClr val="tx2"/>
                        </a:solidFill>
                      </a:rPr>
                      <a:t>チェック</a:t>
                    </a:r>
                    <a:r>
                      <a:rPr lang="zh-CN" altLang="en-US" sz="1200" dirty="0" smtClean="0">
                        <a:solidFill>
                          <a:schemeClr val="tx2"/>
                        </a:solidFill>
                      </a:rPr>
                      <a:t>）</a:t>
                    </a:r>
                    <a:endParaRPr lang="en-US" altLang="zh-CN" sz="1200" dirty="0">
                      <a:solidFill>
                        <a:schemeClr val="tx2"/>
                      </a:solidFill>
                    </a:endParaRPr>
                  </a:p>
                  <a:p>
                    <a:pPr algn="ctr">
                      <a:defRPr/>
                    </a:pPr>
                    <a:r>
                      <a:rPr lang="ja-JP" altLang="en-US" sz="1100" dirty="0" smtClean="0">
                        <a:solidFill>
                          <a:schemeClr val="tx2"/>
                        </a:solidFill>
                        <a:latin typeface="ＭＳ Ｐゴシック" pitchFamily="50" charset="-128"/>
                        <a:ea typeface="ＭＳ Ｐゴシック" pitchFamily="50" charset="-128"/>
                      </a:rPr>
                      <a:t>工場での抜き取り検査</a:t>
                    </a:r>
                    <a:endParaRPr lang="en-US" altLang="zh-CN" sz="1100" dirty="0">
                      <a:solidFill>
                        <a:schemeClr val="tx2"/>
                      </a:solidFill>
                      <a:latin typeface="ＭＳ Ｐゴシック" pitchFamily="50" charset="-128"/>
                      <a:ea typeface="ＭＳ Ｐゴシック" pitchFamily="50" charset="-128"/>
                    </a:endParaRPr>
                  </a:p>
                  <a:p>
                    <a:pPr algn="ctr">
                      <a:defRPr/>
                    </a:pPr>
                    <a:r>
                      <a:rPr lang="ja-JP" altLang="en-US" sz="1100" dirty="0" smtClean="0">
                        <a:solidFill>
                          <a:schemeClr val="tx2"/>
                        </a:solidFill>
                        <a:latin typeface="ＭＳ Ｐゴシック" pitchFamily="50" charset="-128"/>
                        <a:ea typeface="ＭＳ Ｐゴシック" pitchFamily="50" charset="-128"/>
                      </a:rPr>
                      <a:t>実地視察検査</a:t>
                    </a:r>
                    <a:endParaRPr lang="en-US" altLang="ja-JP" sz="1100" dirty="0" smtClean="0">
                      <a:solidFill>
                        <a:schemeClr val="tx2"/>
                      </a:solidFill>
                      <a:latin typeface="ＭＳ Ｐゴシック" pitchFamily="50" charset="-128"/>
                      <a:ea typeface="ＭＳ Ｐゴシック" pitchFamily="50" charset="-128"/>
                    </a:endParaRPr>
                  </a:p>
                  <a:p>
                    <a:pPr algn="ctr">
                      <a:defRPr/>
                    </a:pPr>
                    <a:r>
                      <a:rPr lang="zh-CN" altLang="en-US" sz="1100" dirty="0" smtClean="0">
                        <a:solidFill>
                          <a:schemeClr val="tx2"/>
                        </a:solidFill>
                        <a:latin typeface="ＭＳ Ｐゴシック" pitchFamily="50" charset="-128"/>
                        <a:ea typeface="ＭＳ Ｐゴシック" pitchFamily="50" charset="-128"/>
                      </a:rPr>
                      <a:t>（</a:t>
                    </a:r>
                    <a:r>
                      <a:rPr lang="ja-JP" altLang="en-US" sz="1100" dirty="0" smtClean="0">
                        <a:solidFill>
                          <a:schemeClr val="tx2"/>
                        </a:solidFill>
                        <a:latin typeface="ＭＳ Ｐゴシック" pitchFamily="50" charset="-128"/>
                        <a:ea typeface="ＭＳ Ｐゴシック" pitchFamily="50" charset="-128"/>
                      </a:rPr>
                      <a:t>工場確認</a:t>
                    </a:r>
                    <a:r>
                      <a:rPr lang="zh-CN" altLang="en-US" sz="1100" dirty="0" smtClean="0">
                        <a:solidFill>
                          <a:schemeClr val="tx2"/>
                        </a:solidFill>
                        <a:latin typeface="ＭＳ Ｐゴシック" pitchFamily="50" charset="-128"/>
                        <a:ea typeface="ＭＳ Ｐゴシック" pitchFamily="50" charset="-128"/>
                      </a:rPr>
                      <a:t>）</a:t>
                    </a:r>
                    <a:endParaRPr lang="en-US" altLang="zh-CN" sz="1100" dirty="0">
                      <a:solidFill>
                        <a:schemeClr val="tx2"/>
                      </a:solidFill>
                      <a:latin typeface="ＭＳ Ｐゴシック" pitchFamily="50" charset="-128"/>
                      <a:ea typeface="ＭＳ Ｐゴシック" pitchFamily="50" charset="-128"/>
                    </a:endParaRPr>
                  </a:p>
                  <a:p>
                    <a:pPr algn="ctr">
                      <a:defRPr/>
                    </a:pPr>
                    <a:r>
                      <a:rPr lang="ja-JP" altLang="en-US" sz="1100" dirty="0" smtClean="0">
                        <a:solidFill>
                          <a:schemeClr val="tx2"/>
                        </a:solidFill>
                        <a:latin typeface="ＭＳ Ｐゴシック" pitchFamily="50" charset="-128"/>
                        <a:ea typeface="ＭＳ Ｐゴシック" pitchFamily="50" charset="-128"/>
                      </a:rPr>
                      <a:t>日本での抜き取り検査</a:t>
                    </a:r>
                    <a:endParaRPr lang="en-US" altLang="zh-CN" sz="1100" dirty="0">
                      <a:solidFill>
                        <a:schemeClr val="tx2"/>
                      </a:solidFill>
                      <a:latin typeface="ＭＳ Ｐゴシック" pitchFamily="50" charset="-128"/>
                      <a:ea typeface="ＭＳ Ｐゴシック" pitchFamily="50" charset="-128"/>
                    </a:endParaRPr>
                  </a:p>
                  <a:p>
                    <a:pPr algn="ctr">
                      <a:defRPr/>
                    </a:pPr>
                    <a:r>
                      <a:rPr lang="ja-JP" altLang="en-US" sz="1100" dirty="0" smtClean="0">
                        <a:solidFill>
                          <a:schemeClr val="tx2"/>
                        </a:solidFill>
                        <a:latin typeface="ＭＳ Ｐゴシック" pitchFamily="50" charset="-128"/>
                        <a:ea typeface="ＭＳ Ｐゴシック" pitchFamily="50" charset="-128"/>
                      </a:rPr>
                      <a:t>関連情報収集</a:t>
                    </a:r>
                    <a:endParaRPr lang="en-US" altLang="ja-JP" sz="1100" dirty="0" smtClean="0">
                      <a:solidFill>
                        <a:schemeClr val="tx2"/>
                      </a:solidFill>
                      <a:latin typeface="ＭＳ Ｐゴシック" pitchFamily="50" charset="-128"/>
                      <a:ea typeface="ＭＳ Ｐゴシック" pitchFamily="50" charset="-128"/>
                    </a:endParaRPr>
                  </a:p>
                  <a:p>
                    <a:pPr algn="ctr">
                      <a:defRPr/>
                    </a:pPr>
                    <a:r>
                      <a:rPr lang="ja-JP" altLang="en-US" sz="1100" dirty="0" smtClean="0">
                        <a:solidFill>
                          <a:schemeClr val="tx2"/>
                        </a:solidFill>
                        <a:latin typeface="ＭＳ Ｐゴシック" pitchFamily="50" charset="-128"/>
                        <a:ea typeface="ＭＳ Ｐゴシック" pitchFamily="50" charset="-128"/>
                      </a:rPr>
                      <a:t>顧客評価</a:t>
                    </a:r>
                    <a:endParaRPr lang="zh-CN" altLang="en-US" sz="1100" dirty="0">
                      <a:solidFill>
                        <a:schemeClr val="tx2"/>
                      </a:solidFill>
                      <a:latin typeface="ＭＳ Ｐゴシック" pitchFamily="50" charset="-128"/>
                      <a:ea typeface="ＭＳ Ｐゴシック" pitchFamily="50" charset="-128"/>
                    </a:endParaRPr>
                  </a:p>
                </p:txBody>
              </p:sp>
              <p:sp>
                <p:nvSpPr>
                  <p:cNvPr id="22" name="线形标注 1(无边框) 21"/>
                  <p:cNvSpPr/>
                  <p:nvPr/>
                </p:nvSpPr>
                <p:spPr>
                  <a:xfrm>
                    <a:off x="683568" y="2708983"/>
                    <a:ext cx="1512962" cy="936612"/>
                  </a:xfrm>
                  <a:prstGeom prst="callout1">
                    <a:avLst>
                      <a:gd name="adj1" fmla="val 36788"/>
                      <a:gd name="adj2" fmla="val 109197"/>
                      <a:gd name="adj3" fmla="val 60965"/>
                      <a:gd name="adj4" fmla="val 1248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tx2"/>
                        </a:solidFill>
                      </a:rPr>
                      <a:t>Action</a:t>
                    </a:r>
                    <a:r>
                      <a:rPr lang="zh-CN" altLang="en-US" sz="1200" dirty="0" smtClean="0">
                        <a:solidFill>
                          <a:schemeClr val="tx2"/>
                        </a:solidFill>
                      </a:rPr>
                      <a:t>（</a:t>
                    </a:r>
                    <a:r>
                      <a:rPr lang="ja-JP" altLang="en-US" sz="1200" dirty="0" smtClean="0">
                        <a:solidFill>
                          <a:schemeClr val="tx2"/>
                        </a:solidFill>
                      </a:rPr>
                      <a:t>行動</a:t>
                    </a:r>
                    <a:r>
                      <a:rPr lang="zh-CN" altLang="en-US" sz="1200" dirty="0" smtClean="0">
                        <a:solidFill>
                          <a:schemeClr val="tx2"/>
                        </a:solidFill>
                      </a:rPr>
                      <a:t>）</a:t>
                    </a:r>
                    <a:endParaRPr lang="en-US" altLang="zh-CN" sz="1200" dirty="0">
                      <a:solidFill>
                        <a:schemeClr val="tx2"/>
                      </a:solidFill>
                    </a:endParaRPr>
                  </a:p>
                  <a:p>
                    <a:pPr algn="ctr">
                      <a:defRPr/>
                    </a:pPr>
                    <a:r>
                      <a:rPr lang="ja-JP" altLang="en-US" sz="1200" dirty="0" smtClean="0">
                        <a:solidFill>
                          <a:schemeClr val="tx2"/>
                        </a:solidFill>
                      </a:rPr>
                      <a:t>不正処理</a:t>
                    </a:r>
                    <a:endParaRPr lang="en-US" altLang="zh-CN" sz="1200" dirty="0">
                      <a:solidFill>
                        <a:schemeClr val="tx2"/>
                      </a:solidFill>
                    </a:endParaRPr>
                  </a:p>
                  <a:p>
                    <a:pPr algn="ctr">
                      <a:defRPr/>
                    </a:pPr>
                    <a:r>
                      <a:rPr lang="ja-JP" altLang="en-US" sz="1200" dirty="0" smtClean="0">
                        <a:solidFill>
                          <a:schemeClr val="tx2"/>
                        </a:solidFill>
                      </a:rPr>
                      <a:t>不足の補正</a:t>
                    </a:r>
                    <a:endParaRPr lang="en-US" altLang="zh-CN" sz="1200" dirty="0">
                      <a:solidFill>
                        <a:schemeClr val="tx2"/>
                      </a:solidFill>
                    </a:endParaRPr>
                  </a:p>
                  <a:p>
                    <a:pPr algn="ctr">
                      <a:defRPr/>
                    </a:pPr>
                    <a:r>
                      <a:rPr lang="ja-JP" altLang="en-US" sz="1200" dirty="0" smtClean="0">
                        <a:solidFill>
                          <a:schemeClr val="tx2"/>
                        </a:solidFill>
                      </a:rPr>
                      <a:t>基準の引き上げ</a:t>
                    </a:r>
                    <a:endParaRPr lang="zh-CN" altLang="en-US" sz="1200" dirty="0">
                      <a:solidFill>
                        <a:schemeClr val="tx2"/>
                      </a:solidFill>
                    </a:endParaRPr>
                  </a:p>
                </p:txBody>
              </p:sp>
              <p:sp>
                <p:nvSpPr>
                  <p:cNvPr id="23" name="线形标注 1(无边框) 22"/>
                  <p:cNvSpPr/>
                  <p:nvPr/>
                </p:nvSpPr>
                <p:spPr>
                  <a:xfrm>
                    <a:off x="4212754" y="2780420"/>
                    <a:ext cx="1511374" cy="936612"/>
                  </a:xfrm>
                  <a:prstGeom prst="callout1">
                    <a:avLst>
                      <a:gd name="adj1" fmla="val 47510"/>
                      <a:gd name="adj2" fmla="val -9020"/>
                      <a:gd name="adj3" fmla="val 67307"/>
                      <a:gd name="adj4" fmla="val -210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b="1" dirty="0">
                        <a:solidFill>
                          <a:schemeClr val="tx2"/>
                        </a:solidFill>
                      </a:rPr>
                      <a:t>Plan</a:t>
                    </a:r>
                    <a:r>
                      <a:rPr lang="zh-CN" altLang="en-US" sz="1200" dirty="0" smtClean="0">
                        <a:solidFill>
                          <a:schemeClr val="tx2"/>
                        </a:solidFill>
                      </a:rPr>
                      <a:t>（</a:t>
                    </a:r>
                    <a:r>
                      <a:rPr lang="ja-JP" altLang="en-US" sz="1200" dirty="0" smtClean="0">
                        <a:solidFill>
                          <a:schemeClr val="tx2"/>
                        </a:solidFill>
                      </a:rPr>
                      <a:t>基準制定</a:t>
                    </a:r>
                    <a:r>
                      <a:rPr lang="zh-CN" altLang="en-US" sz="1200" dirty="0" smtClean="0">
                        <a:solidFill>
                          <a:schemeClr val="tx2"/>
                        </a:solidFill>
                      </a:rPr>
                      <a:t>）</a:t>
                    </a:r>
                    <a:endParaRPr lang="en-US" altLang="zh-CN" sz="1200" dirty="0">
                      <a:solidFill>
                        <a:schemeClr val="tx2"/>
                      </a:solidFill>
                    </a:endParaRPr>
                  </a:p>
                  <a:p>
                    <a:pPr algn="ctr">
                      <a:defRPr/>
                    </a:pPr>
                    <a:r>
                      <a:rPr lang="en-US" altLang="zh-CN" sz="1200" dirty="0" smtClean="0">
                        <a:solidFill>
                          <a:schemeClr val="tx2"/>
                        </a:solidFill>
                      </a:rPr>
                      <a:t>24</a:t>
                    </a:r>
                    <a:r>
                      <a:rPr lang="ja-JP" altLang="en-US" sz="1200" dirty="0" smtClean="0">
                        <a:solidFill>
                          <a:schemeClr val="tx2"/>
                        </a:solidFill>
                      </a:rPr>
                      <a:t>種類</a:t>
                    </a:r>
                    <a:r>
                      <a:rPr lang="zh-CN" altLang="en-US" sz="1200" dirty="0" smtClean="0">
                        <a:solidFill>
                          <a:schemeClr val="tx2"/>
                        </a:solidFill>
                      </a:rPr>
                      <a:t>，</a:t>
                    </a:r>
                    <a:r>
                      <a:rPr lang="en-US" altLang="zh-CN" sz="1200" dirty="0" smtClean="0">
                        <a:solidFill>
                          <a:schemeClr val="tx2"/>
                        </a:solidFill>
                      </a:rPr>
                      <a:t>20mg</a:t>
                    </a:r>
                    <a:endParaRPr lang="en-US" altLang="zh-CN" sz="1200" dirty="0">
                      <a:solidFill>
                        <a:schemeClr val="tx2"/>
                      </a:solidFill>
                    </a:endParaRPr>
                  </a:p>
                  <a:p>
                    <a:pPr algn="ctr">
                      <a:defRPr/>
                    </a:pPr>
                    <a:r>
                      <a:rPr lang="ja-JP" altLang="en-US" sz="1200" dirty="0" smtClean="0">
                        <a:solidFill>
                          <a:schemeClr val="tx2"/>
                        </a:solidFill>
                      </a:rPr>
                      <a:t>不使用宣言書</a:t>
                    </a:r>
                    <a:endParaRPr lang="en-US" altLang="zh-CN" sz="1200" dirty="0">
                      <a:solidFill>
                        <a:schemeClr val="tx2"/>
                      </a:solidFill>
                    </a:endParaRPr>
                  </a:p>
                  <a:p>
                    <a:pPr algn="ctr">
                      <a:defRPr/>
                    </a:pPr>
                    <a:r>
                      <a:rPr lang="ja-JP" altLang="en-US" sz="1200" dirty="0" smtClean="0">
                        <a:solidFill>
                          <a:schemeClr val="tx2"/>
                        </a:solidFill>
                      </a:rPr>
                      <a:t>化学品管理監視</a:t>
                    </a:r>
                    <a:endParaRPr lang="en-US" altLang="zh-CN" sz="1200" dirty="0">
                      <a:solidFill>
                        <a:schemeClr val="tx2"/>
                      </a:solidFill>
                    </a:endParaRPr>
                  </a:p>
                  <a:p>
                    <a:pPr algn="ctr">
                      <a:defRPr/>
                    </a:pPr>
                    <a:r>
                      <a:rPr lang="ja-JP" altLang="en-US" sz="1200" dirty="0" smtClean="0">
                        <a:solidFill>
                          <a:schemeClr val="tx2"/>
                        </a:solidFill>
                      </a:rPr>
                      <a:t>製品検査</a:t>
                    </a:r>
                    <a:endParaRPr lang="zh-CN" altLang="en-US" sz="1200" dirty="0">
                      <a:solidFill>
                        <a:schemeClr val="tx2"/>
                      </a:solidFill>
                    </a:endParaRPr>
                  </a:p>
                </p:txBody>
              </p:sp>
              <p:cxnSp>
                <p:nvCxnSpPr>
                  <p:cNvPr id="25" name="直接箭头连接符 24"/>
                  <p:cNvCxnSpPr/>
                  <p:nvPr/>
                </p:nvCxnSpPr>
                <p:spPr>
                  <a:xfrm flipV="1">
                    <a:off x="2267971" y="3069341"/>
                    <a:ext cx="576291" cy="5762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直接箭头连接符 26"/>
                  <p:cNvCxnSpPr/>
                  <p:nvPr/>
                </p:nvCxnSpPr>
                <p:spPr>
                  <a:xfrm>
                    <a:off x="3420552" y="3069341"/>
                    <a:ext cx="574703" cy="50323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直接箭头连接符 28"/>
                  <p:cNvCxnSpPr/>
                  <p:nvPr/>
                </p:nvCxnSpPr>
                <p:spPr>
                  <a:xfrm flipH="1">
                    <a:off x="3491994" y="4148826"/>
                    <a:ext cx="503262" cy="5762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直接箭头连接符 30"/>
                  <p:cNvCxnSpPr/>
                  <p:nvPr/>
                </p:nvCxnSpPr>
                <p:spPr>
                  <a:xfrm flipH="1" flipV="1">
                    <a:off x="2196530" y="4148826"/>
                    <a:ext cx="647732" cy="5762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sp>
            <p:nvSpPr>
              <p:cNvPr id="78" name="下箭头 77"/>
              <p:cNvSpPr/>
              <p:nvPr/>
            </p:nvSpPr>
            <p:spPr>
              <a:xfrm>
                <a:off x="3491994" y="2493086"/>
                <a:ext cx="215911" cy="503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828" name="TextBox 78"/>
              <p:cNvSpPr txBox="1">
                <a:spLocks noChangeArrowheads="1"/>
              </p:cNvSpPr>
              <p:nvPr/>
            </p:nvSpPr>
            <p:spPr bwMode="auto">
              <a:xfrm>
                <a:off x="2915816" y="2420888"/>
                <a:ext cx="648072" cy="646322"/>
              </a:xfrm>
              <a:prstGeom prst="rect">
                <a:avLst/>
              </a:prstGeom>
              <a:noFill/>
              <a:ln w="9525">
                <a:noFill/>
                <a:miter lim="800000"/>
                <a:headEnd/>
                <a:tailEnd/>
              </a:ln>
            </p:spPr>
            <p:txBody>
              <a:bodyPr>
                <a:spAutoFit/>
              </a:bodyPr>
              <a:lstStyle/>
              <a:p>
                <a:r>
                  <a:rPr lang="ja-JP" altLang="en-US" sz="1200" dirty="0" smtClean="0">
                    <a:solidFill>
                      <a:schemeClr val="tx2"/>
                    </a:solidFill>
                    <a:latin typeface="ＭＳ Ｐゴシック" pitchFamily="50" charset="-128"/>
                    <a:ea typeface="ＭＳ Ｐゴシック" pitchFamily="50" charset="-128"/>
                  </a:rPr>
                  <a:t>外部市場の要求</a:t>
                </a:r>
                <a:endParaRPr lang="zh-CN" altLang="en-US" sz="1200" dirty="0">
                  <a:solidFill>
                    <a:schemeClr val="tx2"/>
                  </a:solidFill>
                  <a:latin typeface="ＭＳ Ｐゴシック" pitchFamily="50" charset="-128"/>
                  <a:ea typeface="ＭＳ Ｐゴシック" pitchFamily="50" charset="-128"/>
                </a:endParaRPr>
              </a:p>
            </p:txBody>
          </p:sp>
          <p:pic>
            <p:nvPicPr>
              <p:cNvPr id="34829" name="Picture 25" descr="고객아이콘2"/>
              <p:cNvPicPr>
                <a:picLocks noChangeAspect="1" noChangeArrowheads="1"/>
              </p:cNvPicPr>
              <p:nvPr/>
            </p:nvPicPr>
            <p:blipFill>
              <a:blip r:embed="rId2" cstate="print"/>
              <a:srcRect/>
              <a:stretch>
                <a:fillRect/>
              </a:stretch>
            </p:blipFill>
            <p:spPr bwMode="auto">
              <a:xfrm>
                <a:off x="3635896" y="1988840"/>
                <a:ext cx="404813" cy="527050"/>
              </a:xfrm>
              <a:prstGeom prst="rect">
                <a:avLst/>
              </a:prstGeom>
              <a:noFill/>
              <a:ln w="9525">
                <a:noFill/>
                <a:miter lim="800000"/>
                <a:headEnd/>
                <a:tailEnd/>
              </a:ln>
            </p:spPr>
          </p:pic>
        </p:grpSp>
      </p:grpSp>
      <p:sp>
        <p:nvSpPr>
          <p:cNvPr id="60" name="圆角矩形 59"/>
          <p:cNvSpPr/>
          <p:nvPr/>
        </p:nvSpPr>
        <p:spPr>
          <a:xfrm>
            <a:off x="5292725" y="1484313"/>
            <a:ext cx="3671888" cy="25923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dirty="0" smtClean="0">
                <a:solidFill>
                  <a:srgbClr val="FF0000"/>
                </a:solidFill>
                <a:latin typeface="ＭＳ Ｐゴシック" pitchFamily="50" charset="-128"/>
                <a:ea typeface="ＭＳ Ｐゴシック" pitchFamily="50" charset="-128"/>
              </a:rPr>
              <a:t>①</a:t>
            </a:r>
            <a:r>
              <a:rPr lang="ja-JP" altLang="en-US" sz="1200" dirty="0" smtClean="0">
                <a:solidFill>
                  <a:schemeClr val="tx2"/>
                </a:solidFill>
                <a:latin typeface="ＭＳ Ｐゴシック" pitchFamily="50" charset="-128"/>
                <a:ea typeface="ＭＳ Ｐゴシック" pitchFamily="50" charset="-128"/>
              </a:rPr>
              <a:t>有効期限内抜き取り検査で不正を発見した場合、資格を取り消す</a:t>
            </a:r>
            <a:r>
              <a:rPr lang="zh-CN" altLang="en-US" sz="1200" dirty="0" smtClean="0">
                <a:solidFill>
                  <a:schemeClr val="tx2"/>
                </a:solidFill>
                <a:latin typeface="ＭＳ Ｐゴシック" pitchFamily="50" charset="-128"/>
                <a:ea typeface="ＭＳ Ｐゴシック" pitchFamily="50" charset="-128"/>
              </a:rPr>
              <a:t>；</a:t>
            </a:r>
            <a:endParaRPr lang="en-US" altLang="zh-CN" sz="1200" dirty="0">
              <a:solidFill>
                <a:schemeClr val="tx2"/>
              </a:solidFill>
              <a:latin typeface="ＭＳ Ｐゴシック" pitchFamily="50" charset="-128"/>
              <a:ea typeface="ＭＳ Ｐゴシック" pitchFamily="50" charset="-128"/>
            </a:endParaRPr>
          </a:p>
          <a:p>
            <a:pPr>
              <a:defRPr/>
            </a:pPr>
            <a:r>
              <a:rPr lang="zh-CN" altLang="en-US" sz="1200" dirty="0" smtClean="0">
                <a:solidFill>
                  <a:srgbClr val="FF0000"/>
                </a:solidFill>
                <a:latin typeface="ＭＳ Ｐゴシック" pitchFamily="50" charset="-128"/>
                <a:ea typeface="ＭＳ Ｐゴシック" pitchFamily="50" charset="-128"/>
              </a:rPr>
              <a:t>②</a:t>
            </a:r>
            <a:r>
              <a:rPr lang="ja-JP" altLang="en-US" sz="1200" dirty="0" smtClean="0">
                <a:solidFill>
                  <a:schemeClr val="tx2"/>
                </a:solidFill>
                <a:latin typeface="ＭＳ Ｐゴシック" pitchFamily="50" charset="-128"/>
                <a:ea typeface="ＭＳ Ｐゴシック" pitchFamily="50" charset="-128"/>
              </a:rPr>
              <a:t>実地視察の際に不正を発見した場合、資格を取り消す。不足の場合指導し改善を促す。</a:t>
            </a:r>
            <a:endParaRPr lang="en-US" altLang="zh-CN" sz="1200" dirty="0">
              <a:solidFill>
                <a:schemeClr val="tx2"/>
              </a:solidFill>
              <a:latin typeface="ＭＳ Ｐゴシック" pitchFamily="50" charset="-128"/>
              <a:ea typeface="ＭＳ Ｐゴシック" pitchFamily="50" charset="-128"/>
            </a:endParaRPr>
          </a:p>
          <a:p>
            <a:pPr>
              <a:defRPr/>
            </a:pPr>
            <a:r>
              <a:rPr lang="zh-CN" altLang="en-US" sz="1200" dirty="0" smtClean="0">
                <a:solidFill>
                  <a:srgbClr val="FF0000"/>
                </a:solidFill>
                <a:latin typeface="ＭＳ Ｐゴシック" pitchFamily="50" charset="-128"/>
                <a:ea typeface="ＭＳ Ｐゴシック" pitchFamily="50" charset="-128"/>
              </a:rPr>
              <a:t>③</a:t>
            </a:r>
            <a:r>
              <a:rPr lang="ja-JP" altLang="en-US" sz="1200" dirty="0" smtClean="0">
                <a:solidFill>
                  <a:schemeClr val="tx2"/>
                </a:solidFill>
                <a:latin typeface="ＭＳ Ｐゴシック" pitchFamily="50" charset="-128"/>
                <a:ea typeface="ＭＳ Ｐゴシック" pitchFamily="50" charset="-128"/>
              </a:rPr>
              <a:t>日本市場で抜き取り検査の際違反行為を発見し　</a:t>
            </a:r>
            <a:r>
              <a:rPr lang="ja-JP" altLang="en-US" sz="1200" dirty="0" err="1" smtClean="0">
                <a:solidFill>
                  <a:schemeClr val="tx2"/>
                </a:solidFill>
                <a:latin typeface="ＭＳ Ｐゴシック" pitchFamily="50" charset="-128"/>
                <a:ea typeface="ＭＳ Ｐゴシック" pitchFamily="50" charset="-128"/>
              </a:rPr>
              <a:t>た</a:t>
            </a:r>
            <a:r>
              <a:rPr lang="ja-JP" altLang="en-US" sz="1200" dirty="0" smtClean="0">
                <a:solidFill>
                  <a:schemeClr val="tx2"/>
                </a:solidFill>
                <a:latin typeface="ＭＳ Ｐゴシック" pitchFamily="50" charset="-128"/>
                <a:ea typeface="ＭＳ Ｐゴシック" pitchFamily="50" charset="-128"/>
              </a:rPr>
              <a:t>場合、責任者を特定し、ホワイトリスト企業に責任がある場合資格を取り消す。輸出者に責任がある場合、システムの登録利用資格を取り消す。検査機関に責任がある場合、同システムでの検査資格を取り消す。</a:t>
            </a:r>
            <a:endParaRPr lang="zh-CN" altLang="en-US" sz="1200" dirty="0">
              <a:solidFill>
                <a:schemeClr val="tx2"/>
              </a:solidFill>
              <a:latin typeface="ＭＳ Ｐゴシック" pitchFamily="50" charset="-128"/>
              <a:ea typeface="ＭＳ Ｐゴシック" pitchFamily="50" charset="-128"/>
            </a:endParaRPr>
          </a:p>
          <a:p>
            <a:pPr>
              <a:defRPr/>
            </a:pPr>
            <a:r>
              <a:rPr lang="zh-CN" altLang="en-US" sz="1200" dirty="0" smtClean="0">
                <a:solidFill>
                  <a:srgbClr val="FF0000"/>
                </a:solidFill>
                <a:latin typeface="ＭＳ Ｐゴシック" pitchFamily="50" charset="-128"/>
                <a:ea typeface="ＭＳ Ｐゴシック" pitchFamily="50" charset="-128"/>
              </a:rPr>
              <a:t>④</a:t>
            </a:r>
            <a:r>
              <a:rPr lang="ja-JP" altLang="en-US" sz="1200" dirty="0" smtClean="0">
                <a:solidFill>
                  <a:srgbClr val="FF0000"/>
                </a:solidFill>
                <a:latin typeface="ＭＳ Ｐゴシック" pitchFamily="50" charset="-128"/>
                <a:ea typeface="ＭＳ Ｐゴシック" pitchFamily="50" charset="-128"/>
              </a:rPr>
              <a:t>企業の情報収集、特に</a:t>
            </a:r>
            <a:r>
              <a:rPr lang="en-US" altLang="ja-JP" sz="1200" dirty="0" smtClean="0">
                <a:solidFill>
                  <a:srgbClr val="FF0000"/>
                </a:solidFill>
                <a:latin typeface="ＭＳ Ｐゴシック" pitchFamily="50" charset="-128"/>
                <a:ea typeface="ＭＳ Ｐゴシック" pitchFamily="50" charset="-128"/>
              </a:rPr>
              <a:t>EU</a:t>
            </a:r>
            <a:r>
              <a:rPr lang="ja-JP" altLang="en-US" sz="1200" dirty="0" smtClean="0">
                <a:solidFill>
                  <a:srgbClr val="FF0000"/>
                </a:solidFill>
                <a:latin typeface="ＭＳ Ｐゴシック" pitchFamily="50" charset="-128"/>
                <a:ea typeface="ＭＳ Ｐゴシック" pitchFamily="50" charset="-128"/>
              </a:rPr>
              <a:t>の安全情報。状況が特別重い場合抜き取り検査を強化し、又は資格を取り消すかシステム登録利用資格を取り消す。</a:t>
            </a:r>
            <a:endParaRPr lang="en-US" altLang="zh-CN" sz="1200" dirty="0">
              <a:solidFill>
                <a:schemeClr val="tx2"/>
              </a:solidFill>
              <a:latin typeface="ＭＳ Ｐゴシック" pitchFamily="50" charset="-128"/>
              <a:ea typeface="ＭＳ Ｐゴシック" pitchFamily="50" charset="-128"/>
            </a:endParaRPr>
          </a:p>
          <a:p>
            <a:pPr marL="342900" indent="-342900">
              <a:defRPr/>
            </a:pPr>
            <a:r>
              <a:rPr lang="zh-CN" altLang="en-US" sz="1200" dirty="0" smtClean="0">
                <a:solidFill>
                  <a:srgbClr val="FF0000"/>
                </a:solidFill>
                <a:latin typeface="ＭＳ Ｐゴシック" pitchFamily="50" charset="-128"/>
                <a:ea typeface="ＭＳ Ｐゴシック" pitchFamily="50" charset="-128"/>
              </a:rPr>
              <a:t>⑤</a:t>
            </a:r>
            <a:r>
              <a:rPr lang="ja-JP" altLang="en-US" sz="1200" dirty="0" smtClean="0">
                <a:solidFill>
                  <a:srgbClr val="FF0000"/>
                </a:solidFill>
                <a:latin typeface="ＭＳ Ｐゴシック" pitchFamily="50" charset="-128"/>
                <a:ea typeface="ＭＳ Ｐゴシック" pitchFamily="50" charset="-128"/>
              </a:rPr>
              <a:t>顧客の評価</a:t>
            </a:r>
            <a:r>
              <a:rPr lang="zh-CN" altLang="en-US" sz="1200" dirty="0" smtClean="0">
                <a:solidFill>
                  <a:schemeClr val="tx2"/>
                </a:solidFill>
                <a:latin typeface="ＭＳ Ｐゴシック" pitchFamily="50" charset="-128"/>
                <a:ea typeface="ＭＳ Ｐゴシック" pitchFamily="50" charset="-128"/>
              </a:rPr>
              <a:t>（</a:t>
            </a:r>
            <a:r>
              <a:rPr lang="ja-JP" altLang="en-US" sz="1200" dirty="0" smtClean="0">
                <a:solidFill>
                  <a:schemeClr val="tx2"/>
                </a:solidFill>
                <a:latin typeface="ＭＳ Ｐゴシック" pitchFamily="50" charset="-128"/>
                <a:ea typeface="ＭＳ Ｐゴシック" pitchFamily="50" charset="-128"/>
              </a:rPr>
              <a:t>情報フィードバック</a:t>
            </a:r>
            <a:r>
              <a:rPr lang="zh-CN" altLang="en-US" sz="1200" dirty="0" smtClean="0">
                <a:solidFill>
                  <a:schemeClr val="tx2"/>
                </a:solidFill>
                <a:latin typeface="ＭＳ Ｐゴシック" pitchFamily="50" charset="-128"/>
                <a:ea typeface="ＭＳ Ｐゴシック" pitchFamily="50" charset="-128"/>
              </a:rPr>
              <a:t>）</a:t>
            </a:r>
            <a:endParaRPr lang="en-US" altLang="zh-CN" sz="1200" dirty="0">
              <a:solidFill>
                <a:schemeClr val="tx2"/>
              </a:solidFill>
              <a:latin typeface="ＭＳ Ｐゴシック" pitchFamily="50" charset="-128"/>
              <a:ea typeface="ＭＳ Ｐゴシック" pitchFamily="50" charset="-128"/>
            </a:endParaRPr>
          </a:p>
        </p:txBody>
      </p:sp>
      <p:sp>
        <p:nvSpPr>
          <p:cNvPr id="74" name="AutoShape 5"/>
          <p:cNvSpPr>
            <a:spLocks noChangeArrowheads="1"/>
          </p:cNvSpPr>
          <p:nvPr/>
        </p:nvSpPr>
        <p:spPr bwMode="gray">
          <a:xfrm>
            <a:off x="5580063" y="4149725"/>
            <a:ext cx="2520950" cy="1844675"/>
          </a:xfrm>
          <a:prstGeom prst="star16">
            <a:avLst>
              <a:gd name="adj" fmla="val 37500"/>
            </a:avLst>
          </a:prstGeom>
          <a:solidFill>
            <a:srgbClr val="D97300"/>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r>
              <a:rPr lang="zh-CN" altLang="en-US" sz="1400" dirty="0">
                <a:solidFill>
                  <a:schemeClr val="bg1"/>
                </a:solidFill>
                <a:latin typeface="ＭＳ ゴシック" pitchFamily="49" charset="-128"/>
                <a:ea typeface="ＭＳ ゴシック" pitchFamily="49" charset="-128"/>
              </a:rPr>
              <a:t> </a:t>
            </a:r>
            <a:endParaRPr lang="en-US" altLang="zh-CN" sz="1400" dirty="0">
              <a:solidFill>
                <a:schemeClr val="bg1"/>
              </a:solidFill>
              <a:latin typeface="ＭＳ ゴシック" pitchFamily="49" charset="-128"/>
              <a:ea typeface="ＭＳ ゴシック" pitchFamily="49" charset="-128"/>
            </a:endParaRPr>
          </a:p>
          <a:p>
            <a:pPr>
              <a:defRPr/>
            </a:pPr>
            <a:r>
              <a:rPr lang="ja-JP" altLang="en-US" sz="1400" dirty="0" smtClean="0">
                <a:solidFill>
                  <a:schemeClr val="bg1"/>
                </a:solidFill>
                <a:latin typeface="ＭＳ ゴシック" pitchFamily="49" charset="-128"/>
                <a:ea typeface="ＭＳ ゴシック" pitchFamily="49" charset="-128"/>
              </a:rPr>
              <a:t>資格又は権限を取り消されれば一年以内に再申請不可。同時に情報を公表する。</a:t>
            </a:r>
            <a:endParaRPr lang="zh-CN" altLang="en-US" sz="1400" dirty="0">
              <a:solidFill>
                <a:schemeClr val="bg1"/>
              </a:solidFill>
              <a:latin typeface="ＭＳ ゴシック" pitchFamily="49" charset="-128"/>
              <a:ea typeface="ＭＳ ゴシック" pitchFamily="49" charset="-128"/>
            </a:endParaRPr>
          </a:p>
          <a:p>
            <a:pPr>
              <a:defRPr/>
            </a:pPr>
            <a:endParaRPr lang="zh-CN" altLang="en-US" sz="1200" dirty="0">
              <a:solidFill>
                <a:schemeClr val="bg1"/>
              </a:solidFill>
              <a:latin typeface="ＭＳ ゴシック" pitchFamily="49" charset="-128"/>
              <a:ea typeface="ＭＳ ゴシック" pitchFamily="49" charset="-128"/>
            </a:endParaRPr>
          </a:p>
        </p:txBody>
      </p:sp>
      <p:sp>
        <p:nvSpPr>
          <p:cNvPr id="63" name="矩形 62"/>
          <p:cNvSpPr/>
          <p:nvPr/>
        </p:nvSpPr>
        <p:spPr>
          <a:xfrm>
            <a:off x="3563938" y="6281738"/>
            <a:ext cx="5580062" cy="576262"/>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00" dirty="0" smtClean="0">
                <a:solidFill>
                  <a:schemeClr val="bg1"/>
                </a:solidFill>
              </a:rPr>
              <a:t>基準で制約し、企業自主管理、サプライチェーン協同管理、メディア監督、独立の第三者が監視する、立体化の繊維品安全保障システムの形成を目指す。</a:t>
            </a:r>
            <a:endParaRPr lang="zh-CN" altLang="en-US" sz="1300"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zh-CN"/>
          </a:p>
        </p:txBody>
      </p:sp>
      <p:sp>
        <p:nvSpPr>
          <p:cNvPr id="37890" name="Text Box 6"/>
          <p:cNvSpPr txBox="1">
            <a:spLocks noChangeArrowheads="1"/>
          </p:cNvSpPr>
          <p:nvPr/>
        </p:nvSpPr>
        <p:spPr bwMode="gray">
          <a:xfrm>
            <a:off x="2667000" y="2265363"/>
            <a:ext cx="4352925" cy="461962"/>
          </a:xfrm>
          <a:prstGeom prst="rect">
            <a:avLst/>
          </a:prstGeom>
          <a:noFill/>
          <a:ln w="9525" algn="ctr">
            <a:noFill/>
            <a:miter lim="800000"/>
            <a:headEnd/>
            <a:tailEnd/>
          </a:ln>
        </p:spPr>
        <p:txBody>
          <a:bodyPr>
            <a:spAutoFit/>
          </a:bodyPr>
          <a:lstStyle/>
          <a:p>
            <a:pPr algn="ctr" eaLnBrk="0" hangingPunct="0"/>
            <a:r>
              <a:rPr lang="zh-CN" altLang="en-US" sz="2400">
                <a:solidFill>
                  <a:schemeClr val="bg1"/>
                </a:solidFill>
                <a:latin typeface="宋体" charset="-122"/>
              </a:rPr>
              <a:t>日本行业自律标准背景与内容</a:t>
            </a:r>
            <a:endParaRPr lang="en-US" altLang="zh-CN" sz="2400">
              <a:solidFill>
                <a:schemeClr val="bg1"/>
              </a:solidFill>
              <a:latin typeface="宋体" charset="-122"/>
            </a:endParaRPr>
          </a:p>
        </p:txBody>
      </p:sp>
      <p:sp>
        <p:nvSpPr>
          <p:cNvPr id="37891" name="Text Box 7"/>
          <p:cNvSpPr txBox="1">
            <a:spLocks noChangeArrowheads="1"/>
          </p:cNvSpPr>
          <p:nvPr/>
        </p:nvSpPr>
        <p:spPr bwMode="gray">
          <a:xfrm>
            <a:off x="1979613" y="2349500"/>
            <a:ext cx="339725" cy="460375"/>
          </a:xfrm>
          <a:prstGeom prst="rect">
            <a:avLst/>
          </a:prstGeom>
          <a:noFill/>
          <a:ln w="9525" algn="ctr">
            <a:noFill/>
            <a:miter lim="800000"/>
            <a:headEnd/>
            <a:tailEnd/>
          </a:ln>
        </p:spPr>
        <p:txBody>
          <a:bodyPr>
            <a:spAutoFit/>
          </a:bodyPr>
          <a:lstStyle/>
          <a:p>
            <a:pPr algn="ctr" eaLnBrk="0" hangingPunct="0"/>
            <a:r>
              <a:rPr lang="zh-CN" altLang="en-US" sz="2400" b="1">
                <a:solidFill>
                  <a:schemeClr val="bg1"/>
                </a:solidFill>
                <a:latin typeface="宋体" charset="-122"/>
              </a:rPr>
              <a:t>一</a:t>
            </a:r>
            <a:endParaRPr lang="en-US" altLang="zh-CN" sz="2400" b="1">
              <a:solidFill>
                <a:schemeClr val="bg1"/>
              </a:solidFill>
              <a:latin typeface="宋体" charset="-122"/>
            </a:endParaRPr>
          </a:p>
        </p:txBody>
      </p:sp>
      <p:sp>
        <p:nvSpPr>
          <p:cNvPr id="62472" name="AutoShape 8"/>
          <p:cNvSpPr>
            <a:spLocks noChangeArrowheads="1"/>
          </p:cNvSpPr>
          <p:nvPr/>
        </p:nvSpPr>
        <p:spPr bwMode="gray">
          <a:xfrm>
            <a:off x="2051050" y="2997200"/>
            <a:ext cx="5041900" cy="1314450"/>
          </a:xfrm>
          <a:prstGeom prst="roundRect">
            <a:avLst>
              <a:gd name="adj" fmla="val 16667"/>
            </a:avLst>
          </a:prstGeom>
          <a:solidFill>
            <a:schemeClr val="accent2"/>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pPr algn="ctr">
              <a:defRPr/>
            </a:pPr>
            <a:endParaRPr lang="en-US" altLang="zh-CN" sz="2400" dirty="0" smtClean="0">
              <a:latin typeface="宋体" pitchFamily="2" charset="-122"/>
              <a:ea typeface="宋体" pitchFamily="2" charset="-122"/>
            </a:endParaRPr>
          </a:p>
          <a:p>
            <a:pPr algn="ctr">
              <a:defRPr/>
            </a:pPr>
            <a:endParaRPr lang="zh-CN" altLang="zh-CN" sz="2400" dirty="0">
              <a:latin typeface="宋体" pitchFamily="2" charset="-122"/>
              <a:ea typeface="宋体" pitchFamily="2" charset="-122"/>
            </a:endParaRPr>
          </a:p>
        </p:txBody>
      </p:sp>
      <p:sp>
        <p:nvSpPr>
          <p:cNvPr id="62473" name="AutoShape 9"/>
          <p:cNvSpPr>
            <a:spLocks noChangeArrowheads="1"/>
          </p:cNvSpPr>
          <p:nvPr/>
        </p:nvSpPr>
        <p:spPr bwMode="gray">
          <a:xfrm>
            <a:off x="1547813" y="2852738"/>
            <a:ext cx="987425" cy="1584325"/>
          </a:xfrm>
          <a:prstGeom prst="diamond">
            <a:avLst/>
          </a:prstGeom>
          <a:solidFill>
            <a:schemeClr val="accent2"/>
          </a:solidFill>
          <a:ln w="25400" algn="ctr">
            <a:solidFill>
              <a:schemeClr val="bg1"/>
            </a:solidFill>
            <a:miter lim="800000"/>
            <a:headEnd/>
            <a:tailEnd/>
          </a:ln>
          <a:effectLst>
            <a:outerShdw dist="76200" algn="ctr" rotWithShape="0">
              <a:schemeClr val="bg2"/>
            </a:outerShdw>
          </a:effectLst>
        </p:spPr>
        <p:txBody>
          <a:bodyPr wrap="none" anchor="ctr"/>
          <a:lstStyle/>
          <a:p>
            <a:pPr>
              <a:defRPr/>
            </a:pPr>
            <a:endParaRPr lang="zh-CN" altLang="en-US" sz="2400">
              <a:latin typeface="宋体" pitchFamily="2" charset="-122"/>
              <a:ea typeface="宋体" pitchFamily="2" charset="-122"/>
            </a:endParaRPr>
          </a:p>
        </p:txBody>
      </p:sp>
      <p:sp>
        <p:nvSpPr>
          <p:cNvPr id="37894" name="Text Box 10"/>
          <p:cNvSpPr txBox="1">
            <a:spLocks noChangeArrowheads="1"/>
          </p:cNvSpPr>
          <p:nvPr/>
        </p:nvSpPr>
        <p:spPr bwMode="gray">
          <a:xfrm>
            <a:off x="2627784" y="3356993"/>
            <a:ext cx="4536504" cy="461665"/>
          </a:xfrm>
          <a:prstGeom prst="rect">
            <a:avLst/>
          </a:prstGeom>
          <a:noFill/>
          <a:ln w="9525" algn="ctr">
            <a:noFill/>
            <a:miter lim="800000"/>
            <a:headEnd/>
            <a:tailEnd/>
          </a:ln>
        </p:spPr>
        <p:txBody>
          <a:bodyPr wrap="square">
            <a:spAutoFit/>
          </a:bodyPr>
          <a:lstStyle/>
          <a:p>
            <a:pPr algn="ctr" eaLnBrk="0" hangingPunct="0"/>
            <a:r>
              <a:rPr lang="ja-JP" altLang="en-US" sz="2400" dirty="0" smtClean="0">
                <a:solidFill>
                  <a:schemeClr val="bg1"/>
                </a:solidFill>
                <a:latin typeface="ＭＳ Ｐゴシック" pitchFamily="50" charset="-128"/>
                <a:ea typeface="ＭＳ Ｐゴシック" pitchFamily="50" charset="-128"/>
              </a:rPr>
              <a:t>ホワイトリスト登録、利用システム</a:t>
            </a:r>
            <a:endParaRPr lang="en-US" altLang="zh-CN" sz="2400" dirty="0">
              <a:solidFill>
                <a:schemeClr val="bg1"/>
              </a:solidFill>
              <a:latin typeface="ＭＳ Ｐゴシック" pitchFamily="50" charset="-128"/>
              <a:ea typeface="ＭＳ Ｐゴシック" pitchFamily="50" charset="-128"/>
            </a:endParaRPr>
          </a:p>
        </p:txBody>
      </p:sp>
      <p:sp>
        <p:nvSpPr>
          <p:cNvPr id="37895" name="Text Box 11"/>
          <p:cNvSpPr txBox="1">
            <a:spLocks noChangeArrowheads="1"/>
          </p:cNvSpPr>
          <p:nvPr/>
        </p:nvSpPr>
        <p:spPr bwMode="gray">
          <a:xfrm>
            <a:off x="1763713" y="3284538"/>
            <a:ext cx="576262" cy="646112"/>
          </a:xfrm>
          <a:prstGeom prst="rect">
            <a:avLst/>
          </a:prstGeom>
          <a:noFill/>
          <a:ln w="9525" algn="ctr">
            <a:noFill/>
            <a:miter lim="800000"/>
            <a:headEnd/>
            <a:tailEnd/>
          </a:ln>
        </p:spPr>
        <p:txBody>
          <a:bodyPr>
            <a:spAutoFit/>
          </a:bodyPr>
          <a:lstStyle/>
          <a:p>
            <a:pPr algn="ctr" eaLnBrk="0" hangingPunct="0"/>
            <a:r>
              <a:rPr lang="zh-CN" altLang="en-US" sz="3600" b="1">
                <a:solidFill>
                  <a:schemeClr val="bg1"/>
                </a:solidFill>
                <a:latin typeface="宋体" charset="-122"/>
              </a:rPr>
              <a:t>二</a:t>
            </a:r>
            <a:endParaRPr lang="en-US" altLang="zh-CN" sz="3600" b="1">
              <a:solidFill>
                <a:schemeClr val="bg1"/>
              </a:solidFill>
              <a:latin typeface="宋体" charset="-122"/>
            </a:endParaRPr>
          </a:p>
        </p:txBody>
      </p:sp>
      <p:sp>
        <p:nvSpPr>
          <p:cNvPr id="37896" name="Text Box 19"/>
          <p:cNvSpPr txBox="1">
            <a:spLocks noChangeArrowheads="1"/>
          </p:cNvSpPr>
          <p:nvPr/>
        </p:nvSpPr>
        <p:spPr bwMode="gray">
          <a:xfrm>
            <a:off x="1979613" y="4941888"/>
            <a:ext cx="339725" cy="460375"/>
          </a:xfrm>
          <a:prstGeom prst="rect">
            <a:avLst/>
          </a:prstGeom>
          <a:noFill/>
          <a:ln w="9525" algn="ctr">
            <a:noFill/>
            <a:miter lim="800000"/>
            <a:headEnd/>
            <a:tailEnd/>
          </a:ln>
        </p:spPr>
        <p:txBody>
          <a:bodyPr>
            <a:spAutoFit/>
          </a:bodyPr>
          <a:lstStyle/>
          <a:p>
            <a:pPr algn="ctr" eaLnBrk="0" hangingPunct="0"/>
            <a:r>
              <a:rPr lang="zh-CN" altLang="en-US" sz="2400" b="1">
                <a:solidFill>
                  <a:schemeClr val="bg1"/>
                </a:solidFill>
                <a:latin typeface="宋体" charset="-122"/>
              </a:rPr>
              <a:t>四</a:t>
            </a:r>
            <a:endParaRPr lang="en-US" altLang="zh-CN" sz="2400" b="1">
              <a:solidFill>
                <a:schemeClr val="bg1"/>
              </a:solidFill>
              <a:latin typeface="宋体" charset="-122"/>
            </a:endParaRPr>
          </a:p>
        </p:txBody>
      </p:sp>
      <p:sp>
        <p:nvSpPr>
          <p:cNvPr id="37897" name="Rectangle 7"/>
          <p:cNvSpPr>
            <a:spLocks noChangeArrowheads="1"/>
          </p:cNvSpPr>
          <p:nvPr/>
        </p:nvSpPr>
        <p:spPr bwMode="auto">
          <a:xfrm>
            <a:off x="0" y="6491288"/>
            <a:ext cx="2139950" cy="366712"/>
          </a:xfrm>
          <a:prstGeom prst="rect">
            <a:avLst/>
          </a:prstGeom>
          <a:noFill/>
          <a:ln w="9525">
            <a:noFill/>
            <a:miter lim="800000"/>
            <a:headEnd/>
            <a:tailEnd/>
          </a:ln>
        </p:spPr>
        <p:txBody>
          <a:bodyPr wrap="none">
            <a:spAutoFit/>
          </a:bodyPr>
          <a:lstStyle/>
          <a:p>
            <a:r>
              <a:rPr lang="en-US" altLang="zh-CN" sz="1800">
                <a:solidFill>
                  <a:schemeClr val="tx1"/>
                </a:solidFill>
              </a:rPr>
              <a:t>www.cntextile. com</a:t>
            </a:r>
            <a:endParaRPr lang="zh-CN" altLang="en-US" sz="1800">
              <a:solidFill>
                <a:schemeClr val="tx1"/>
              </a:solidFill>
            </a:endParaRPr>
          </a:p>
        </p:txBody>
      </p:sp>
      <p:sp>
        <p:nvSpPr>
          <p:cNvPr id="11" name="スライド番号プレースホルダ 10"/>
          <p:cNvSpPr>
            <a:spLocks noGrp="1"/>
          </p:cNvSpPr>
          <p:nvPr>
            <p:ph type="sldNum" sz="quarter" idx="12"/>
          </p:nvPr>
        </p:nvSpPr>
        <p:spPr/>
        <p:txBody>
          <a:bodyPr/>
          <a:lstStyle/>
          <a:p>
            <a:pPr>
              <a:defRPr/>
            </a:pPr>
            <a:fld id="{63B00B65-D873-41DA-89AD-6DBB12F534D3}" type="slidenum">
              <a:rPr lang="zh-CN" altLang="en-US" smtClean="0"/>
              <a:pPr>
                <a:defRPr/>
              </a:pPr>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1676400" y="333375"/>
            <a:ext cx="7216775" cy="809625"/>
          </a:xfrm>
        </p:spPr>
        <p:txBody>
          <a:bodyPr/>
          <a:lstStyle/>
          <a:p>
            <a:r>
              <a:rPr lang="ja-JP" altLang="en-US" sz="3200" dirty="0" smtClean="0">
                <a:latin typeface="ＭＳ Ｐゴシック" pitchFamily="50" charset="-128"/>
                <a:ea typeface="ＭＳ Ｐゴシック" pitchFamily="50" charset="-128"/>
              </a:rPr>
              <a:t>中国語画面主要機能</a:t>
            </a:r>
            <a:r>
              <a:rPr lang="zh-CN" altLang="en-US" sz="3200" dirty="0" smtClean="0">
                <a:ea typeface="宋体" charset="-122"/>
              </a:rPr>
              <a:t>（</a:t>
            </a:r>
            <a:r>
              <a:rPr lang="en-US" altLang="zh-CN" sz="3200" dirty="0" smtClean="0">
                <a:ea typeface="宋体" charset="-122"/>
              </a:rPr>
              <a:t>Site</a:t>
            </a:r>
            <a:r>
              <a:rPr lang="zh-CN" altLang="en-US" sz="3200" dirty="0" smtClean="0">
                <a:ea typeface="宋体" charset="-122"/>
              </a:rPr>
              <a:t> </a:t>
            </a:r>
            <a:r>
              <a:rPr lang="en-US" altLang="zh-CN" sz="3200" dirty="0" smtClean="0">
                <a:ea typeface="宋体" charset="-122"/>
              </a:rPr>
              <a:t>Map</a:t>
            </a:r>
            <a:r>
              <a:rPr lang="zh-CN" altLang="en-US" sz="3200" dirty="0" smtClean="0">
                <a:ea typeface="宋体" charset="-122"/>
              </a:rPr>
              <a:t>）</a:t>
            </a:r>
          </a:p>
        </p:txBody>
      </p:sp>
      <p:sp>
        <p:nvSpPr>
          <p:cNvPr id="4" name="灯片编号占位符 3"/>
          <p:cNvSpPr>
            <a:spLocks noGrp="1"/>
          </p:cNvSpPr>
          <p:nvPr>
            <p:ph type="sldNum" sz="quarter" idx="12"/>
          </p:nvPr>
        </p:nvSpPr>
        <p:spPr/>
        <p:txBody>
          <a:bodyPr/>
          <a:lstStyle/>
          <a:p>
            <a:pPr>
              <a:defRPr/>
            </a:pPr>
            <a:fld id="{61E33FC1-F3D3-44E6-8AB5-791D29878240}" type="slidenum">
              <a:rPr lang="zh-CN" altLang="en-US" smtClean="0"/>
              <a:pPr>
                <a:defRPr/>
              </a:pPr>
              <a:t>9</a:t>
            </a:fld>
            <a:endParaRPr lang="zh-CN" altLang="en-US"/>
          </a:p>
        </p:txBody>
      </p:sp>
      <p:sp>
        <p:nvSpPr>
          <p:cNvPr id="18" name="TextBox 17"/>
          <p:cNvSpPr txBox="1"/>
          <p:nvPr/>
        </p:nvSpPr>
        <p:spPr>
          <a:xfrm>
            <a:off x="755650" y="1484313"/>
            <a:ext cx="2447925" cy="5078412"/>
          </a:xfrm>
          <a:prstGeom prst="rect">
            <a:avLst/>
          </a:prstGeom>
          <a:noFill/>
        </p:spPr>
        <p:txBody>
          <a:bodyPr>
            <a:spAutoFit/>
          </a:bodyPr>
          <a:lstStyle/>
          <a:p>
            <a:pPr marL="342900" indent="-342900">
              <a:buFont typeface="+mj-lt"/>
              <a:buAutoNum type="arabicPeriod"/>
              <a:defRPr/>
            </a:pPr>
            <a:r>
              <a:rPr lang="zh-CN" altLang="en-US" b="1" dirty="0">
                <a:solidFill>
                  <a:schemeClr val="tx1"/>
                </a:solidFill>
                <a:ea typeface="宋体" pitchFamily="2" charset="-122"/>
              </a:rPr>
              <a:t>我的工作台</a:t>
            </a:r>
            <a:endParaRPr lang="en-US" altLang="zh-CN" b="1" dirty="0">
              <a:solidFill>
                <a:schemeClr val="tx1"/>
              </a:solidFill>
              <a:ea typeface="宋体" pitchFamily="2" charset="-122"/>
            </a:endParaRPr>
          </a:p>
          <a:p>
            <a:pPr>
              <a:defRPr/>
            </a:pPr>
            <a:r>
              <a:rPr lang="zh-CN" altLang="en-US" dirty="0">
                <a:solidFill>
                  <a:schemeClr val="tx1"/>
                </a:solidFill>
                <a:ea typeface="宋体" pitchFamily="2" charset="-122"/>
              </a:rPr>
              <a:t>       </a:t>
            </a:r>
            <a:r>
              <a:rPr lang="zh-CN" altLang="en-US" sz="1200" dirty="0">
                <a:solidFill>
                  <a:schemeClr val="tx1"/>
                </a:solidFill>
                <a:ea typeface="宋体" pitchFamily="2" charset="-122"/>
              </a:rPr>
              <a:t>我的任务</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2"/>
              <a:defRPr/>
            </a:pPr>
            <a:r>
              <a:rPr lang="zh-CN" altLang="en-US" b="1" dirty="0">
                <a:solidFill>
                  <a:schemeClr val="tx1"/>
                </a:solidFill>
                <a:ea typeface="宋体" pitchFamily="2" charset="-122"/>
              </a:rPr>
              <a:t>染色工厂白名单管理</a:t>
            </a:r>
            <a:endParaRPr lang="en-US" altLang="zh-CN" b="1" dirty="0">
              <a:solidFill>
                <a:schemeClr val="tx1"/>
              </a:solidFill>
              <a:ea typeface="宋体" pitchFamily="2" charset="-122"/>
            </a:endParaRPr>
          </a:p>
          <a:p>
            <a:pPr>
              <a:defRPr/>
            </a:pPr>
            <a:r>
              <a:rPr lang="zh-CN" altLang="en-US" dirty="0">
                <a:solidFill>
                  <a:schemeClr val="tx1"/>
                </a:solidFill>
                <a:ea typeface="宋体" pitchFamily="2" charset="-122"/>
              </a:rPr>
              <a:t>       </a:t>
            </a:r>
            <a:r>
              <a:rPr lang="zh-CN" altLang="en-US" sz="1200" dirty="0">
                <a:solidFill>
                  <a:schemeClr val="tx1"/>
                </a:solidFill>
                <a:ea typeface="宋体" pitchFamily="2" charset="-122"/>
              </a:rPr>
              <a:t>申请加入白名单</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查看白名单资质</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白名单申请文件下载</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加入白名单任务日志</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查看已发放白名单代码</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生成数字证书</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子工厂管理</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3"/>
              <a:defRPr/>
            </a:pPr>
            <a:r>
              <a:rPr lang="zh-CN" altLang="en-US" b="1" dirty="0">
                <a:solidFill>
                  <a:schemeClr val="tx1"/>
                </a:solidFill>
                <a:ea typeface="宋体" pitchFamily="2" charset="-122"/>
              </a:rPr>
              <a:t>数字证书管理</a:t>
            </a:r>
            <a:endParaRPr lang="en-US" altLang="zh-CN" b="1" dirty="0">
              <a:solidFill>
                <a:schemeClr val="tx1"/>
              </a:solidFill>
              <a:ea typeface="宋体" pitchFamily="2" charset="-122"/>
            </a:endParaRPr>
          </a:p>
          <a:p>
            <a:pPr>
              <a:defRPr/>
            </a:pPr>
            <a:r>
              <a:rPr lang="zh-CN" altLang="en-US" dirty="0">
                <a:solidFill>
                  <a:schemeClr val="tx1"/>
                </a:solidFill>
                <a:ea typeface="宋体" pitchFamily="2" charset="-122"/>
              </a:rPr>
              <a:t>      </a:t>
            </a:r>
            <a:r>
              <a:rPr lang="zh-CN" altLang="en-US" sz="1200" dirty="0">
                <a:solidFill>
                  <a:schemeClr val="tx1"/>
                </a:solidFill>
                <a:ea typeface="宋体" pitchFamily="2" charset="-122"/>
              </a:rPr>
              <a:t>索取数字证书</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查看我索取的数字证书</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查看已发数字证书</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索取数字证书日志</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4"/>
              <a:defRPr/>
            </a:pPr>
            <a:r>
              <a:rPr lang="zh-CN" altLang="en-US" b="1" dirty="0">
                <a:solidFill>
                  <a:schemeClr val="tx1"/>
                </a:solidFill>
                <a:ea typeface="宋体" pitchFamily="2" charset="-122"/>
              </a:rPr>
              <a:t>出口商承诺书管理</a:t>
            </a:r>
            <a:endParaRPr lang="en-US" altLang="zh-CN" b="1" dirty="0">
              <a:solidFill>
                <a:schemeClr val="tx1"/>
              </a:solidFill>
              <a:ea typeface="宋体" pitchFamily="2" charset="-122"/>
            </a:endParaRPr>
          </a:p>
          <a:p>
            <a:pPr>
              <a:defRPr/>
            </a:pPr>
            <a:r>
              <a:rPr lang="zh-CN" altLang="en-US" dirty="0">
                <a:solidFill>
                  <a:schemeClr val="tx1"/>
                </a:solidFill>
                <a:ea typeface="宋体" pitchFamily="2" charset="-122"/>
              </a:rPr>
              <a:t>      </a:t>
            </a:r>
            <a:r>
              <a:rPr lang="zh-CN" altLang="en-US" sz="1200" dirty="0">
                <a:solidFill>
                  <a:schemeClr val="tx1"/>
                </a:solidFill>
                <a:ea typeface="宋体" pitchFamily="2" charset="-122"/>
              </a:rPr>
              <a:t>申请承诺书</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查看承诺书</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上传检测报告</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上传检测报告列表</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承诺书任务日志</a:t>
            </a:r>
            <a:r>
              <a:rPr lang="zh-CN" altLang="en-US" dirty="0">
                <a:solidFill>
                  <a:schemeClr val="tx1"/>
                </a:solidFill>
                <a:ea typeface="宋体" pitchFamily="2" charset="-122"/>
              </a:rPr>
              <a:t> </a:t>
            </a:r>
            <a:endParaRPr lang="en-US" altLang="zh-CN" dirty="0">
              <a:solidFill>
                <a:schemeClr val="tx1"/>
              </a:solidFill>
              <a:ea typeface="宋体" pitchFamily="2" charset="-122"/>
            </a:endParaRPr>
          </a:p>
        </p:txBody>
      </p:sp>
      <p:sp>
        <p:nvSpPr>
          <p:cNvPr id="19" name="TextBox 18"/>
          <p:cNvSpPr txBox="1"/>
          <p:nvPr/>
        </p:nvSpPr>
        <p:spPr>
          <a:xfrm>
            <a:off x="3635375" y="1484313"/>
            <a:ext cx="2520950" cy="5202237"/>
          </a:xfrm>
          <a:prstGeom prst="rect">
            <a:avLst/>
          </a:prstGeom>
          <a:noFill/>
        </p:spPr>
        <p:txBody>
          <a:bodyPr>
            <a:spAutoFit/>
          </a:bodyPr>
          <a:lstStyle/>
          <a:p>
            <a:pPr marL="342900" indent="-342900">
              <a:buFont typeface="+mj-lt"/>
              <a:buAutoNum type="arabicPeriod" startAt="5"/>
              <a:defRPr/>
            </a:pPr>
            <a:r>
              <a:rPr lang="zh-CN" altLang="en-US" b="1" dirty="0">
                <a:solidFill>
                  <a:schemeClr val="tx1"/>
                </a:solidFill>
                <a:ea typeface="宋体" pitchFamily="2" charset="-122"/>
              </a:rPr>
              <a:t>检测管理</a:t>
            </a:r>
            <a:endParaRPr lang="en-US" altLang="zh-CN" b="1" dirty="0">
              <a:solidFill>
                <a:schemeClr val="tx1"/>
              </a:solidFill>
              <a:ea typeface="宋体" pitchFamily="2" charset="-122"/>
            </a:endParaRPr>
          </a:p>
          <a:p>
            <a:pPr>
              <a:defRPr/>
            </a:pPr>
            <a:r>
              <a:rPr lang="zh-CN" altLang="en-US" sz="1200" dirty="0">
                <a:solidFill>
                  <a:schemeClr val="tx1"/>
                </a:solidFill>
                <a:ea typeface="宋体" pitchFamily="2" charset="-122"/>
              </a:rPr>
              <a:t>           系统抽检报告</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查看不良检测记录</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抽检任务日志</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申诉复检任务日志</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6"/>
              <a:defRPr/>
            </a:pPr>
            <a:r>
              <a:rPr lang="zh-CN" altLang="en-US" b="1" dirty="0">
                <a:solidFill>
                  <a:schemeClr val="tx1"/>
                </a:solidFill>
                <a:ea typeface="宋体" pitchFamily="2" charset="-122"/>
              </a:rPr>
              <a:t>企业基础资料管理</a:t>
            </a:r>
            <a:endParaRPr lang="en-US" altLang="zh-CN" b="1" dirty="0">
              <a:solidFill>
                <a:schemeClr val="tx1"/>
              </a:solidFill>
              <a:ea typeface="宋体" pitchFamily="2" charset="-122"/>
            </a:endParaRPr>
          </a:p>
          <a:p>
            <a:pPr>
              <a:defRPr/>
            </a:pPr>
            <a:r>
              <a:rPr lang="zh-CN" altLang="en-US" sz="1200" dirty="0">
                <a:solidFill>
                  <a:schemeClr val="tx1"/>
                </a:solidFill>
                <a:ea typeface="宋体" pitchFamily="2" charset="-122"/>
              </a:rPr>
              <a:t>           完善注册资料</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企业注册审核任务日志</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7"/>
              <a:defRPr/>
            </a:pPr>
            <a:r>
              <a:rPr lang="zh-CN" altLang="en-US" b="1" dirty="0">
                <a:solidFill>
                  <a:schemeClr val="tx1"/>
                </a:solidFill>
                <a:ea typeface="宋体" pitchFamily="2" charset="-122"/>
              </a:rPr>
              <a:t>合作伙伴管理</a:t>
            </a:r>
            <a:endParaRPr lang="en-US" altLang="zh-CN" b="1" dirty="0">
              <a:solidFill>
                <a:schemeClr val="tx1"/>
              </a:solidFill>
              <a:ea typeface="宋体" pitchFamily="2" charset="-122"/>
            </a:endParaRPr>
          </a:p>
          <a:p>
            <a:pPr>
              <a:defRPr/>
            </a:pPr>
            <a:r>
              <a:rPr lang="zh-CN" altLang="en-US" sz="1200" dirty="0">
                <a:solidFill>
                  <a:schemeClr val="tx1"/>
                </a:solidFill>
                <a:ea typeface="宋体" pitchFamily="2" charset="-122"/>
              </a:rPr>
              <a:t>           邀请注册</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查看邀请信</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添加合作伙伴</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合作伙伴管理</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群组管理</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8"/>
              <a:defRPr/>
            </a:pPr>
            <a:r>
              <a:rPr lang="zh-CN" altLang="en-US" b="1" dirty="0">
                <a:solidFill>
                  <a:schemeClr val="tx1"/>
                </a:solidFill>
                <a:ea typeface="宋体" pitchFamily="2" charset="-122"/>
              </a:rPr>
              <a:t>企业成员管理</a:t>
            </a:r>
            <a:endParaRPr lang="en-US" altLang="zh-CN" b="1" dirty="0">
              <a:solidFill>
                <a:schemeClr val="tx1"/>
              </a:solidFill>
              <a:ea typeface="宋体" pitchFamily="2" charset="-122"/>
            </a:endParaRPr>
          </a:p>
          <a:p>
            <a:pPr>
              <a:defRPr/>
            </a:pPr>
            <a:r>
              <a:rPr lang="zh-CN" altLang="en-US" sz="1200" dirty="0">
                <a:solidFill>
                  <a:schemeClr val="tx1"/>
                </a:solidFill>
                <a:ea typeface="宋体" pitchFamily="2" charset="-122"/>
              </a:rPr>
              <a:t>           企业成员管理</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9"/>
              <a:defRPr/>
            </a:pPr>
            <a:r>
              <a:rPr lang="zh-CN" altLang="en-US" b="1" dirty="0">
                <a:solidFill>
                  <a:schemeClr val="tx1"/>
                </a:solidFill>
                <a:ea typeface="宋体" pitchFamily="2" charset="-122"/>
              </a:rPr>
              <a:t>消息管理</a:t>
            </a:r>
            <a:endParaRPr lang="en-US" altLang="zh-CN" b="1" dirty="0">
              <a:solidFill>
                <a:schemeClr val="tx1"/>
              </a:solidFill>
              <a:ea typeface="宋体" pitchFamily="2" charset="-122"/>
            </a:endParaRPr>
          </a:p>
          <a:p>
            <a:pPr>
              <a:defRPr/>
            </a:pPr>
            <a:r>
              <a:rPr lang="zh-CN" altLang="en-US" sz="1200" dirty="0">
                <a:solidFill>
                  <a:schemeClr val="tx1"/>
                </a:solidFill>
                <a:ea typeface="宋体" pitchFamily="2" charset="-122"/>
              </a:rPr>
              <a:t>           发消息</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发件箱</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收件箱</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草稿箱</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垃圾箱</a:t>
            </a:r>
            <a:endParaRPr lang="en-US" altLang="zh-CN" sz="1200" dirty="0">
              <a:solidFill>
                <a:schemeClr val="tx1"/>
              </a:solidFill>
              <a:ea typeface="宋体" pitchFamily="2" charset="-122"/>
            </a:endParaRPr>
          </a:p>
        </p:txBody>
      </p:sp>
      <p:sp>
        <p:nvSpPr>
          <p:cNvPr id="20" name="TextBox 19"/>
          <p:cNvSpPr txBox="1"/>
          <p:nvPr/>
        </p:nvSpPr>
        <p:spPr>
          <a:xfrm>
            <a:off x="6372225" y="1412875"/>
            <a:ext cx="2376488" cy="4032250"/>
          </a:xfrm>
          <a:prstGeom prst="rect">
            <a:avLst/>
          </a:prstGeom>
          <a:noFill/>
        </p:spPr>
        <p:txBody>
          <a:bodyPr>
            <a:spAutoFit/>
          </a:bodyPr>
          <a:lstStyle/>
          <a:p>
            <a:pPr marL="342900" indent="-342900">
              <a:buFont typeface="+mj-lt"/>
              <a:buAutoNum type="arabicPeriod" startAt="10"/>
              <a:defRPr/>
            </a:pPr>
            <a:r>
              <a:rPr lang="zh-CN" altLang="en-US" b="1" dirty="0">
                <a:solidFill>
                  <a:schemeClr val="tx1"/>
                </a:solidFill>
                <a:ea typeface="宋体" pitchFamily="2" charset="-122"/>
              </a:rPr>
              <a:t>企业黄页管理</a:t>
            </a:r>
            <a:endParaRPr lang="en-US" altLang="zh-CN" b="1" dirty="0">
              <a:solidFill>
                <a:schemeClr val="tx1"/>
              </a:solidFill>
              <a:ea typeface="宋体" pitchFamily="2" charset="-122"/>
            </a:endParaRPr>
          </a:p>
          <a:p>
            <a:pPr>
              <a:defRPr/>
            </a:pPr>
            <a:r>
              <a:rPr lang="zh-CN" altLang="en-US" sz="1200" dirty="0">
                <a:solidFill>
                  <a:schemeClr val="tx1"/>
                </a:solidFill>
                <a:ea typeface="宋体" pitchFamily="2" charset="-122"/>
              </a:rPr>
              <a:t>           黄页管理</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黄页域名设置</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企业黄页信息设置</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黄页模板设置</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黄页隐私属性组设置</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查看访问记录</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查看询盘列表</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11"/>
              <a:defRPr/>
            </a:pPr>
            <a:r>
              <a:rPr lang="zh-CN" altLang="en-US" b="1" dirty="0">
                <a:solidFill>
                  <a:schemeClr val="tx1"/>
                </a:solidFill>
                <a:ea typeface="宋体" pitchFamily="2" charset="-122"/>
              </a:rPr>
              <a:t>企业供求管理</a:t>
            </a:r>
            <a:endParaRPr lang="en-US" altLang="zh-CN" b="1" dirty="0">
              <a:solidFill>
                <a:schemeClr val="tx1"/>
              </a:solidFill>
              <a:ea typeface="宋体" pitchFamily="2" charset="-122"/>
            </a:endParaRPr>
          </a:p>
          <a:p>
            <a:pPr>
              <a:defRPr/>
            </a:pPr>
            <a:r>
              <a:rPr lang="zh-CN" altLang="en-US" sz="1200" dirty="0">
                <a:solidFill>
                  <a:schemeClr val="tx1"/>
                </a:solidFill>
                <a:ea typeface="宋体" pitchFamily="2" charset="-122"/>
              </a:rPr>
              <a:t>           企业产品类别管理</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产品管理</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产品求购管理</a:t>
            </a:r>
            <a:endParaRPr lang="en-US" altLang="zh-CN" sz="1200" dirty="0">
              <a:solidFill>
                <a:schemeClr val="tx1"/>
              </a:solidFill>
              <a:ea typeface="宋体" pitchFamily="2" charset="-122"/>
            </a:endParaRPr>
          </a:p>
          <a:p>
            <a:pPr>
              <a:defRPr/>
            </a:pPr>
            <a:r>
              <a:rPr lang="zh-CN" altLang="en-US" sz="1200" dirty="0">
                <a:solidFill>
                  <a:schemeClr val="tx1"/>
                </a:solidFill>
                <a:ea typeface="宋体" pitchFamily="2" charset="-122"/>
              </a:rPr>
              <a:t>           订阅供求管理</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12"/>
              <a:defRPr/>
            </a:pPr>
            <a:r>
              <a:rPr lang="zh-CN" altLang="en-US" b="1" dirty="0">
                <a:solidFill>
                  <a:schemeClr val="tx1"/>
                </a:solidFill>
                <a:ea typeface="宋体" pitchFamily="2" charset="-122"/>
              </a:rPr>
              <a:t>积分缴费管理</a:t>
            </a:r>
            <a:endParaRPr lang="en-US" altLang="zh-CN" b="1" dirty="0">
              <a:solidFill>
                <a:schemeClr val="tx1"/>
              </a:solidFill>
              <a:ea typeface="宋体" pitchFamily="2" charset="-122"/>
            </a:endParaRPr>
          </a:p>
          <a:p>
            <a:pPr>
              <a:defRPr/>
            </a:pPr>
            <a:r>
              <a:rPr lang="zh-CN" altLang="en-US" sz="1200" dirty="0">
                <a:solidFill>
                  <a:schemeClr val="tx1"/>
                </a:solidFill>
                <a:ea typeface="宋体" pitchFamily="2" charset="-122"/>
              </a:rPr>
              <a:t>           查看缴费状态</a:t>
            </a:r>
            <a:endParaRPr lang="en-US" altLang="zh-CN" sz="1200" dirty="0">
              <a:solidFill>
                <a:schemeClr val="tx1"/>
              </a:solidFill>
              <a:ea typeface="宋体" pitchFamily="2" charset="-122"/>
            </a:endParaRPr>
          </a:p>
          <a:p>
            <a:pPr>
              <a:defRPr/>
            </a:pPr>
            <a:endParaRPr lang="en-US" altLang="zh-CN" sz="1200" dirty="0">
              <a:solidFill>
                <a:schemeClr val="tx1"/>
              </a:solidFill>
              <a:ea typeface="宋体" pitchFamily="2" charset="-122"/>
            </a:endParaRPr>
          </a:p>
          <a:p>
            <a:pPr marL="342900" indent="-342900">
              <a:buFont typeface="+mj-lt"/>
              <a:buAutoNum type="arabicPeriod" startAt="13"/>
              <a:defRPr/>
            </a:pPr>
            <a:r>
              <a:rPr lang="zh-CN" altLang="en-US" b="1" dirty="0">
                <a:solidFill>
                  <a:schemeClr val="tx1"/>
                </a:solidFill>
                <a:ea typeface="宋体" pitchFamily="2" charset="-122"/>
              </a:rPr>
              <a:t>信用记录管理</a:t>
            </a:r>
            <a:endParaRPr lang="en-US" altLang="zh-CN" b="1" dirty="0">
              <a:solidFill>
                <a:schemeClr val="tx1"/>
              </a:solidFill>
              <a:ea typeface="宋体" pitchFamily="2" charset="-122"/>
            </a:endParaRPr>
          </a:p>
          <a:p>
            <a:pPr>
              <a:defRPr/>
            </a:pPr>
            <a:r>
              <a:rPr lang="zh-CN" altLang="en-US" sz="1200" dirty="0">
                <a:solidFill>
                  <a:schemeClr val="tx1"/>
                </a:solidFill>
                <a:ea typeface="宋体" pitchFamily="2" charset="-122"/>
              </a:rPr>
              <a:t>           查看评价信用记录</a:t>
            </a:r>
            <a:endParaRPr lang="en-US" altLang="zh-CN" sz="1200" dirty="0">
              <a:solidFill>
                <a:schemeClr val="tx1"/>
              </a:solidFill>
              <a:ea typeface="宋体" pitchFamily="2"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s01_1">
  <a:themeElements>
    <a:clrScheme name="1_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8669</TotalTime>
  <Words>2235</Words>
  <Application>Microsoft Office PowerPoint</Application>
  <PresentationFormat>画面に合わせる (4:3)</PresentationFormat>
  <Paragraphs>471</Paragraphs>
  <Slides>35</Slides>
  <Notes>9</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35</vt:i4>
      </vt:variant>
    </vt:vector>
  </HeadingPairs>
  <TitlesOfParts>
    <vt:vector size="38" baseType="lpstr">
      <vt:lpstr>ms01_1</vt:lpstr>
      <vt:lpstr>1_ms01_1</vt:lpstr>
      <vt:lpstr>Image</vt:lpstr>
      <vt:lpstr>ホワイトリスト管理システム紹介</vt:lpstr>
      <vt:lpstr>スライド 2</vt:lpstr>
      <vt:lpstr>スライド 3</vt:lpstr>
      <vt:lpstr>スライド 4</vt:lpstr>
      <vt:lpstr>スライド 5</vt:lpstr>
      <vt:lpstr>スライド 6</vt:lpstr>
      <vt:lpstr>スライド 7</vt:lpstr>
      <vt:lpstr>スライド 8</vt:lpstr>
      <vt:lpstr>中国語画面主要機能（Site Map）</vt:lpstr>
      <vt:lpstr>日本語画面主要機能（Site Map）</vt:lpstr>
      <vt:lpstr>スライド 11</vt:lpstr>
      <vt:lpstr>日本の輸入者がホワイトリスト登録、利用システム を使用する主要機能</vt:lpstr>
      <vt:lpstr>日本の輸入者がホワイトリスト登録、利用システム を使用する主要機能</vt:lpstr>
      <vt:lpstr>日本の輸入者がホワイトリスト登録、利用システム を使用する主要機能</vt:lpstr>
      <vt:lpstr>日本の輸入者がホワイトリスト登録、利用システム を使用する主要機能</vt:lpstr>
      <vt:lpstr>日本の輸入者がホワイトリスト登録、利用システム を使用する主要機能</vt:lpstr>
      <vt:lpstr>日本の輸入者がホワイトリスト登録、利用システム を使用する主要機能</vt:lpstr>
      <vt:lpstr>日本の輸入者がホワイトリスト登録、利用システム を使用する主要機能</vt:lpstr>
      <vt:lpstr>日本の輸入者がホワイトリスト登録、利用システム を使用する主要機能</vt:lpstr>
      <vt:lpstr>スライド 20</vt:lpstr>
      <vt:lpstr>機能輸出者のホワイトリスト管理システム利用の主要</vt:lpstr>
      <vt:lpstr>輸出者のホワイトリスト管理システム利用の主要機能</vt:lpstr>
      <vt:lpstr>輸出者のホワイトリスト管理システム利用の主要機能</vt:lpstr>
      <vt:lpstr>輸出者のホワイトリスト管理システム利用の主要機能</vt:lpstr>
      <vt:lpstr>染色企業、工場が利用するホワイトリスト管理システムの主要機能</vt:lpstr>
      <vt:lpstr>スライド 26</vt:lpstr>
      <vt:lpstr>スライド 27</vt:lpstr>
      <vt:lpstr>染色企業、工場のホワイトリスト資格申請の流れ</vt:lpstr>
      <vt:lpstr>染色企業、工場のホワイトリスト資格申請の流れ</vt:lpstr>
      <vt:lpstr>染色企業、工場のホワイトリスト資格申請の流れ</vt:lpstr>
      <vt:lpstr>染色企業、工場のホワイトリスト資格申請の流れ</vt:lpstr>
      <vt:lpstr>染色企業、工場のホワイトリスト資格申請の流れ</vt:lpstr>
      <vt:lpstr>スライド 33</vt:lpstr>
      <vt:lpstr>体験用ID</vt:lpstr>
      <vt:lpstr>スライド 35</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限制性偶氮染料保障体系</dc:title>
  <dc:creator>zxc</dc:creator>
  <cp:lastModifiedBy>小村恒夫</cp:lastModifiedBy>
  <cp:revision>498</cp:revision>
  <dcterms:created xsi:type="dcterms:W3CDTF">2010-03-03T14:31:38Z</dcterms:created>
  <dcterms:modified xsi:type="dcterms:W3CDTF">2011-12-13T02:56:11Z</dcterms:modified>
</cp:coreProperties>
</file>